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theme/theme7.xml" ContentType="application/vnd.openxmlformats-officedocument.theme+xml"/>
  <Override PartName="/ppt/slideLayouts/slideLayout6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 id="2147483755" r:id="rId2"/>
    <p:sldMasterId id="2147483767" r:id="rId3"/>
    <p:sldMasterId id="2147483731" r:id="rId4"/>
    <p:sldMasterId id="2147483743" r:id="rId5"/>
    <p:sldMasterId id="2147483648" r:id="rId6"/>
    <p:sldMasterId id="2147483660" r:id="rId7"/>
    <p:sldMasterId id="2147483663" r:id="rId8"/>
  </p:sldMasterIdLst>
  <p:notesMasterIdLst>
    <p:notesMasterId r:id="rId38"/>
  </p:notesMasterIdLst>
  <p:handoutMasterIdLst>
    <p:handoutMasterId r:id="rId39"/>
  </p:handoutMasterIdLst>
  <p:sldIdLst>
    <p:sldId id="256" r:id="rId9"/>
    <p:sldId id="349" r:id="rId10"/>
    <p:sldId id="440" r:id="rId11"/>
    <p:sldId id="442" r:id="rId12"/>
    <p:sldId id="437" r:id="rId13"/>
    <p:sldId id="443" r:id="rId14"/>
    <p:sldId id="444" r:id="rId15"/>
    <p:sldId id="445" r:id="rId16"/>
    <p:sldId id="432" r:id="rId17"/>
    <p:sldId id="446" r:id="rId18"/>
    <p:sldId id="447" r:id="rId19"/>
    <p:sldId id="448" r:id="rId20"/>
    <p:sldId id="455" r:id="rId21"/>
    <p:sldId id="456" r:id="rId22"/>
    <p:sldId id="430" r:id="rId23"/>
    <p:sldId id="457" r:id="rId24"/>
    <p:sldId id="458" r:id="rId25"/>
    <p:sldId id="471" r:id="rId26"/>
    <p:sldId id="436" r:id="rId27"/>
    <p:sldId id="433" r:id="rId28"/>
    <p:sldId id="449" r:id="rId29"/>
    <p:sldId id="450" r:id="rId30"/>
    <p:sldId id="451" r:id="rId31"/>
    <p:sldId id="452" r:id="rId32"/>
    <p:sldId id="453" r:id="rId33"/>
    <p:sldId id="454" r:id="rId34"/>
    <p:sldId id="467" r:id="rId35"/>
    <p:sldId id="420" r:id="rId36"/>
    <p:sldId id="31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6436"/>
    <a:srgbClr val="EC6422"/>
    <a:srgbClr val="EC6727"/>
    <a:srgbClr val="FFFFFF"/>
    <a:srgbClr val="000000"/>
    <a:srgbClr val="F26522"/>
    <a:srgbClr val="929497"/>
    <a:srgbClr val="DCDDDE"/>
    <a:srgbClr val="2D2D2D"/>
    <a:srgbClr val="D95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6" autoAdjust="0"/>
    <p:restoredTop sz="92571" autoAdjust="0"/>
  </p:normalViewPr>
  <p:slideViewPr>
    <p:cSldViewPr snapToGrid="0">
      <p:cViewPr varScale="1">
        <p:scale>
          <a:sx n="102" d="100"/>
          <a:sy n="102" d="100"/>
        </p:scale>
        <p:origin x="588" y="204"/>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varScale="1">
        <p:scale>
          <a:sx n="86" d="100"/>
          <a:sy n="86"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71B98C-7EA5-4D9A-89D6-A94B3FC77659}" type="doc">
      <dgm:prSet loTypeId="urn:microsoft.com/office/officeart/2005/8/layout/pyramid2" loCatId="list" qsTypeId="urn:microsoft.com/office/officeart/2005/8/quickstyle/3d4" qsCatId="3D" csTypeId="urn:microsoft.com/office/officeart/2005/8/colors/accent2_1" csCatId="accent2" phldr="1"/>
      <dgm:spPr/>
      <dgm:t>
        <a:bodyPr/>
        <a:lstStyle/>
        <a:p>
          <a:endParaRPr lang="en-US"/>
        </a:p>
      </dgm:t>
    </dgm:pt>
    <dgm:pt modelId="{4B1CAE4F-0A66-4F38-92FC-52DF6B01C84D}">
      <dgm:prSet custT="1"/>
      <dgm:spPr/>
      <dgm:t>
        <a:bodyPr/>
        <a:lstStyle/>
        <a:p>
          <a:pPr rtl="0"/>
          <a:r>
            <a:rPr lang="en-US" sz="1400" dirty="0"/>
            <a:t>Water and Chemistry</a:t>
          </a:r>
        </a:p>
      </dgm:t>
    </dgm:pt>
    <dgm:pt modelId="{722714D4-0DD4-4CC3-B6E3-BBAA1C568366}" type="parTrans" cxnId="{E888C6A7-6590-406A-ADDF-1B2C5FC55FC0}">
      <dgm:prSet/>
      <dgm:spPr/>
      <dgm:t>
        <a:bodyPr/>
        <a:lstStyle/>
        <a:p>
          <a:endParaRPr lang="en-US"/>
        </a:p>
      </dgm:t>
    </dgm:pt>
    <dgm:pt modelId="{BD0B2B86-72BF-4294-9579-C7F98BAFDF6F}" type="sibTrans" cxnId="{E888C6A7-6590-406A-ADDF-1B2C5FC55FC0}">
      <dgm:prSet/>
      <dgm:spPr/>
      <dgm:t>
        <a:bodyPr/>
        <a:lstStyle/>
        <a:p>
          <a:endParaRPr lang="en-US"/>
        </a:p>
      </dgm:t>
    </dgm:pt>
    <dgm:pt modelId="{3F858FD1-33B4-4A7D-91FB-1E73C1F6AFA2}">
      <dgm:prSet custT="1"/>
      <dgm:spPr/>
      <dgm:t>
        <a:bodyPr/>
        <a:lstStyle/>
        <a:p>
          <a:pPr rtl="0"/>
          <a:r>
            <a:rPr lang="en-US" sz="1400" dirty="0"/>
            <a:t>Water And Nanotechnology</a:t>
          </a:r>
        </a:p>
      </dgm:t>
    </dgm:pt>
    <dgm:pt modelId="{45454C30-A7A4-4B43-953E-16DADD819A11}" type="parTrans" cxnId="{C14EFC13-A610-4FB7-9071-9FD507091EE1}">
      <dgm:prSet/>
      <dgm:spPr/>
      <dgm:t>
        <a:bodyPr/>
        <a:lstStyle/>
        <a:p>
          <a:endParaRPr lang="en-US"/>
        </a:p>
      </dgm:t>
    </dgm:pt>
    <dgm:pt modelId="{03081234-6C05-4518-AC46-B828DDFFB62B}" type="sibTrans" cxnId="{C14EFC13-A610-4FB7-9071-9FD507091EE1}">
      <dgm:prSet/>
      <dgm:spPr/>
      <dgm:t>
        <a:bodyPr/>
        <a:lstStyle/>
        <a:p>
          <a:endParaRPr lang="en-US"/>
        </a:p>
      </dgm:t>
    </dgm:pt>
    <dgm:pt modelId="{78B1EC4F-7FF8-4D09-862F-E76532D4039F}">
      <dgm:prSet custT="1"/>
      <dgm:spPr/>
      <dgm:t>
        <a:bodyPr/>
        <a:lstStyle/>
        <a:p>
          <a:pPr rtl="0"/>
          <a:r>
            <a:rPr lang="en-US" sz="1400" dirty="0"/>
            <a:t>Water and Digital/ Business</a:t>
          </a:r>
        </a:p>
      </dgm:t>
    </dgm:pt>
    <dgm:pt modelId="{BC44B84E-5D2D-4A41-9ECD-4CAF397F9EDD}" type="parTrans" cxnId="{068792C7-1A84-421C-B2AA-30C53C3854F9}">
      <dgm:prSet/>
      <dgm:spPr/>
      <dgm:t>
        <a:bodyPr/>
        <a:lstStyle/>
        <a:p>
          <a:endParaRPr lang="en-US"/>
        </a:p>
      </dgm:t>
    </dgm:pt>
    <dgm:pt modelId="{4621F909-4EBA-41A5-9A65-5258B7C00DC4}" type="sibTrans" cxnId="{068792C7-1A84-421C-B2AA-30C53C3854F9}">
      <dgm:prSet/>
      <dgm:spPr/>
      <dgm:t>
        <a:bodyPr/>
        <a:lstStyle/>
        <a:p>
          <a:endParaRPr lang="en-US"/>
        </a:p>
      </dgm:t>
    </dgm:pt>
    <dgm:pt modelId="{53FB1038-F269-43C9-8DE0-DF4A87A448D8}">
      <dgm:prSet custT="1"/>
      <dgm:spPr/>
      <dgm:t>
        <a:bodyPr/>
        <a:lstStyle/>
        <a:p>
          <a:pPr rtl="0"/>
          <a:r>
            <a:rPr lang="en-US" sz="1400" dirty="0"/>
            <a:t>Water and Energy</a:t>
          </a:r>
        </a:p>
      </dgm:t>
    </dgm:pt>
    <dgm:pt modelId="{FF84613E-7A83-4984-83D7-8F78C7ACD8F0}" type="parTrans" cxnId="{7E15C1E9-13AB-49C3-84D2-0FF5BFE14889}">
      <dgm:prSet/>
      <dgm:spPr/>
      <dgm:t>
        <a:bodyPr/>
        <a:lstStyle/>
        <a:p>
          <a:endParaRPr lang="en-US"/>
        </a:p>
      </dgm:t>
    </dgm:pt>
    <dgm:pt modelId="{0DCCE5FF-9235-4CFF-B0D8-20E4380AFF84}" type="sibTrans" cxnId="{7E15C1E9-13AB-49C3-84D2-0FF5BFE14889}">
      <dgm:prSet/>
      <dgm:spPr/>
      <dgm:t>
        <a:bodyPr/>
        <a:lstStyle/>
        <a:p>
          <a:endParaRPr lang="en-US"/>
        </a:p>
      </dgm:t>
    </dgm:pt>
    <dgm:pt modelId="{F83B3EF0-AC06-473C-B360-3E6916988886}">
      <dgm:prSet custT="1"/>
      <dgm:spPr/>
      <dgm:t>
        <a:bodyPr/>
        <a:lstStyle/>
        <a:p>
          <a:pPr rtl="0"/>
          <a:r>
            <a:rPr lang="en-US" sz="1400"/>
            <a:t>PEETS: Process Energy and Environmental Technology Station</a:t>
          </a:r>
          <a:endParaRPr lang="en-US" sz="1400" dirty="0"/>
        </a:p>
      </dgm:t>
    </dgm:pt>
    <dgm:pt modelId="{37382B60-D3AC-4501-B0C4-FC76A5FB03D1}" type="parTrans" cxnId="{A527B648-86F0-454D-8AEA-04E073E2DE9B}">
      <dgm:prSet/>
      <dgm:spPr/>
      <dgm:t>
        <a:bodyPr/>
        <a:lstStyle/>
        <a:p>
          <a:endParaRPr lang="en-US"/>
        </a:p>
      </dgm:t>
    </dgm:pt>
    <dgm:pt modelId="{BBBC5200-2771-46EF-81C4-756F0934A5DC}" type="sibTrans" cxnId="{A527B648-86F0-454D-8AEA-04E073E2DE9B}">
      <dgm:prSet/>
      <dgm:spPr/>
      <dgm:t>
        <a:bodyPr/>
        <a:lstStyle/>
        <a:p>
          <a:endParaRPr lang="en-US"/>
        </a:p>
      </dgm:t>
    </dgm:pt>
    <dgm:pt modelId="{6736A3F6-B2CE-4679-81F3-B637B3597C23}">
      <dgm:prSet custT="1"/>
      <dgm:spPr/>
      <dgm:t>
        <a:bodyPr/>
        <a:lstStyle/>
        <a:p>
          <a:pPr rtl="0"/>
          <a:r>
            <a:rPr lang="en-US" sz="1400"/>
            <a:t>Water and Health</a:t>
          </a:r>
          <a:endParaRPr lang="en-US" sz="1400" dirty="0"/>
        </a:p>
      </dgm:t>
    </dgm:pt>
    <dgm:pt modelId="{2F26AD61-4A22-4D05-8BB8-DD9842D5DFD9}" type="parTrans" cxnId="{6992DB26-CC32-4478-8E30-292E94F830E4}">
      <dgm:prSet/>
      <dgm:spPr/>
      <dgm:t>
        <a:bodyPr/>
        <a:lstStyle/>
        <a:p>
          <a:endParaRPr lang="en-US"/>
        </a:p>
      </dgm:t>
    </dgm:pt>
    <dgm:pt modelId="{F0741EC3-9A74-4557-975E-B4BCA67025F8}" type="sibTrans" cxnId="{6992DB26-CC32-4478-8E30-292E94F830E4}">
      <dgm:prSet/>
      <dgm:spPr/>
      <dgm:t>
        <a:bodyPr/>
        <a:lstStyle/>
        <a:p>
          <a:endParaRPr lang="en-US"/>
        </a:p>
      </dgm:t>
    </dgm:pt>
    <dgm:pt modelId="{5F9A4861-F65C-4C17-81DB-3C6DE91A70CA}">
      <dgm:prSet custT="1"/>
      <dgm:spPr/>
      <dgm:t>
        <a:bodyPr/>
        <a:lstStyle/>
        <a:p>
          <a:pPr rtl="0"/>
          <a:r>
            <a:rPr lang="en-US" sz="1400" dirty="0"/>
            <a:t>Water and Chemical Engineering</a:t>
          </a:r>
        </a:p>
      </dgm:t>
    </dgm:pt>
    <dgm:pt modelId="{BBB9301E-17B3-4451-9D48-A507EEB6B91F}" type="parTrans" cxnId="{6988A684-7155-4705-81CB-2FE4C58C00B0}">
      <dgm:prSet/>
      <dgm:spPr/>
      <dgm:t>
        <a:bodyPr/>
        <a:lstStyle/>
        <a:p>
          <a:endParaRPr lang="en-US"/>
        </a:p>
      </dgm:t>
    </dgm:pt>
    <dgm:pt modelId="{3A1B3582-BDAB-4C6C-9C4D-02AF53CF1FB4}" type="sibTrans" cxnId="{6988A684-7155-4705-81CB-2FE4C58C00B0}">
      <dgm:prSet/>
      <dgm:spPr/>
      <dgm:t>
        <a:bodyPr/>
        <a:lstStyle/>
        <a:p>
          <a:endParaRPr lang="en-US"/>
        </a:p>
      </dgm:t>
    </dgm:pt>
    <dgm:pt modelId="{E10F85C8-2C7F-401D-BB19-0A93BE2AE9C9}">
      <dgm:prSet custT="1"/>
      <dgm:spPr/>
      <dgm:t>
        <a:bodyPr/>
        <a:lstStyle/>
        <a:p>
          <a:pPr rtl="0"/>
          <a:r>
            <a:rPr lang="en-US" sz="1400" dirty="0"/>
            <a:t>Water and Biological Science</a:t>
          </a:r>
        </a:p>
      </dgm:t>
    </dgm:pt>
    <dgm:pt modelId="{EEA0F0B8-0323-4257-ADB2-1327CC84C0AD}" type="parTrans" cxnId="{C5169DB8-55F4-4BB9-AE82-ECFA634FC72E}">
      <dgm:prSet/>
      <dgm:spPr/>
      <dgm:t>
        <a:bodyPr/>
        <a:lstStyle/>
        <a:p>
          <a:endParaRPr lang="en-US"/>
        </a:p>
      </dgm:t>
    </dgm:pt>
    <dgm:pt modelId="{79141A81-ABE7-4960-BA0B-3147ED640C93}" type="sibTrans" cxnId="{C5169DB8-55F4-4BB9-AE82-ECFA634FC72E}">
      <dgm:prSet/>
      <dgm:spPr/>
      <dgm:t>
        <a:bodyPr/>
        <a:lstStyle/>
        <a:p>
          <a:endParaRPr lang="en-US"/>
        </a:p>
      </dgm:t>
    </dgm:pt>
    <dgm:pt modelId="{82709444-44DE-486B-8EC6-C1F4CEEDD241}" type="pres">
      <dgm:prSet presAssocID="{A871B98C-7EA5-4D9A-89D6-A94B3FC77659}" presName="compositeShape" presStyleCnt="0">
        <dgm:presLayoutVars>
          <dgm:dir/>
          <dgm:resizeHandles/>
        </dgm:presLayoutVars>
      </dgm:prSet>
      <dgm:spPr/>
    </dgm:pt>
    <dgm:pt modelId="{AD8C24E9-DC90-4DF0-B6AF-9111BAA993B9}" type="pres">
      <dgm:prSet presAssocID="{A871B98C-7EA5-4D9A-89D6-A94B3FC77659}" presName="pyramid" presStyleLbl="node1" presStyleIdx="0" presStyleCnt="1" custLinFactNeighborX="44473" custLinFactNeighborY="-3327"/>
      <dgm:spPr/>
    </dgm:pt>
    <dgm:pt modelId="{32F7CE26-FD87-426F-9F3D-E682ABF391BE}" type="pres">
      <dgm:prSet presAssocID="{A871B98C-7EA5-4D9A-89D6-A94B3FC77659}" presName="theList" presStyleCnt="0"/>
      <dgm:spPr/>
    </dgm:pt>
    <dgm:pt modelId="{9583C0BB-ED2C-415D-B56F-307AFF698137}" type="pres">
      <dgm:prSet presAssocID="{53FB1038-F269-43C9-8DE0-DF4A87A448D8}" presName="aNode" presStyleLbl="fgAcc1" presStyleIdx="0" presStyleCnt="8" custScaleX="109068">
        <dgm:presLayoutVars>
          <dgm:bulletEnabled val="1"/>
        </dgm:presLayoutVars>
      </dgm:prSet>
      <dgm:spPr/>
    </dgm:pt>
    <dgm:pt modelId="{B869070D-80BB-46E8-B2F3-9CB4C2DDE37B}" type="pres">
      <dgm:prSet presAssocID="{53FB1038-F269-43C9-8DE0-DF4A87A448D8}" presName="aSpace" presStyleCnt="0"/>
      <dgm:spPr/>
    </dgm:pt>
    <dgm:pt modelId="{313C9A1A-173C-47EB-9CAB-B8D021980E3D}" type="pres">
      <dgm:prSet presAssocID="{6736A3F6-B2CE-4679-81F3-B637B3597C23}" presName="aNode" presStyleLbl="fgAcc1" presStyleIdx="1" presStyleCnt="8" custScaleX="112745">
        <dgm:presLayoutVars>
          <dgm:bulletEnabled val="1"/>
        </dgm:presLayoutVars>
      </dgm:prSet>
      <dgm:spPr/>
    </dgm:pt>
    <dgm:pt modelId="{6778B8A2-FBA1-4D0E-A3D1-B8F81A755A8B}" type="pres">
      <dgm:prSet presAssocID="{6736A3F6-B2CE-4679-81F3-B637B3597C23}" presName="aSpace" presStyleCnt="0"/>
      <dgm:spPr/>
    </dgm:pt>
    <dgm:pt modelId="{1CB21B21-2C42-48E6-8F37-F125C08479CE}" type="pres">
      <dgm:prSet presAssocID="{4B1CAE4F-0A66-4F38-92FC-52DF6B01C84D}" presName="aNode" presStyleLbl="fgAcc1" presStyleIdx="2" presStyleCnt="8" custScaleX="127455">
        <dgm:presLayoutVars>
          <dgm:bulletEnabled val="1"/>
        </dgm:presLayoutVars>
      </dgm:prSet>
      <dgm:spPr/>
    </dgm:pt>
    <dgm:pt modelId="{66007730-8C69-42FD-A7D8-FE68C91AF486}" type="pres">
      <dgm:prSet presAssocID="{4B1CAE4F-0A66-4F38-92FC-52DF6B01C84D}" presName="aSpace" presStyleCnt="0"/>
      <dgm:spPr/>
    </dgm:pt>
    <dgm:pt modelId="{D7FCE2B8-E090-44D6-8793-F43989541F8E}" type="pres">
      <dgm:prSet presAssocID="{3F858FD1-33B4-4A7D-91FB-1E73C1F6AFA2}" presName="aNode" presStyleLbl="fgAcc1" presStyleIdx="3" presStyleCnt="8" custScaleX="133992">
        <dgm:presLayoutVars>
          <dgm:bulletEnabled val="1"/>
        </dgm:presLayoutVars>
      </dgm:prSet>
      <dgm:spPr/>
    </dgm:pt>
    <dgm:pt modelId="{7D8E9E03-C0E8-4A99-9A93-40EFB4AA68D6}" type="pres">
      <dgm:prSet presAssocID="{3F858FD1-33B4-4A7D-91FB-1E73C1F6AFA2}" presName="aSpace" presStyleCnt="0"/>
      <dgm:spPr/>
    </dgm:pt>
    <dgm:pt modelId="{3845C42F-D244-452D-BA64-25EFE9DE62C5}" type="pres">
      <dgm:prSet presAssocID="{78B1EC4F-7FF8-4D09-862F-E76532D4039F}" presName="aNode" presStyleLbl="fgAcc1" presStyleIdx="4" presStyleCnt="8" custScaleX="141422">
        <dgm:presLayoutVars>
          <dgm:bulletEnabled val="1"/>
        </dgm:presLayoutVars>
      </dgm:prSet>
      <dgm:spPr/>
    </dgm:pt>
    <dgm:pt modelId="{1A3EBE76-F4F4-4AC1-982A-A6C7257861BA}" type="pres">
      <dgm:prSet presAssocID="{78B1EC4F-7FF8-4D09-862F-E76532D4039F}" presName="aSpace" presStyleCnt="0"/>
      <dgm:spPr/>
    </dgm:pt>
    <dgm:pt modelId="{473AC234-BAF5-46C5-B982-E21D6B64031A}" type="pres">
      <dgm:prSet presAssocID="{E10F85C8-2C7F-401D-BB19-0A93BE2AE9C9}" presName="aNode" presStyleLbl="fgAcc1" presStyleIdx="5" presStyleCnt="8" custScaleX="144344">
        <dgm:presLayoutVars>
          <dgm:bulletEnabled val="1"/>
        </dgm:presLayoutVars>
      </dgm:prSet>
      <dgm:spPr/>
    </dgm:pt>
    <dgm:pt modelId="{446B9539-543F-468D-B1FD-05F58C08581A}" type="pres">
      <dgm:prSet presAssocID="{E10F85C8-2C7F-401D-BB19-0A93BE2AE9C9}" presName="aSpace" presStyleCnt="0"/>
      <dgm:spPr/>
    </dgm:pt>
    <dgm:pt modelId="{12FDA89D-AA27-4803-9FD2-63B1A0C4C86A}" type="pres">
      <dgm:prSet presAssocID="{5F9A4861-F65C-4C17-81DB-3C6DE91A70CA}" presName="aNode" presStyleLbl="fgAcc1" presStyleIdx="6" presStyleCnt="8" custScaleX="166544">
        <dgm:presLayoutVars>
          <dgm:bulletEnabled val="1"/>
        </dgm:presLayoutVars>
      </dgm:prSet>
      <dgm:spPr/>
    </dgm:pt>
    <dgm:pt modelId="{80273965-439D-471A-940B-688E727E0D3B}" type="pres">
      <dgm:prSet presAssocID="{5F9A4861-F65C-4C17-81DB-3C6DE91A70CA}" presName="aSpace" presStyleCnt="0"/>
      <dgm:spPr/>
    </dgm:pt>
    <dgm:pt modelId="{BDD0FE60-7425-4D3F-8272-EFCB69E3ACC8}" type="pres">
      <dgm:prSet presAssocID="{F83B3EF0-AC06-473C-B360-3E6916988886}" presName="aNode" presStyleLbl="fgAcc1" presStyleIdx="7" presStyleCnt="8" custScaleX="192287">
        <dgm:presLayoutVars>
          <dgm:bulletEnabled val="1"/>
        </dgm:presLayoutVars>
      </dgm:prSet>
      <dgm:spPr/>
    </dgm:pt>
    <dgm:pt modelId="{6E2A8503-B957-4860-B394-D2B9F6EC6606}" type="pres">
      <dgm:prSet presAssocID="{F83B3EF0-AC06-473C-B360-3E6916988886}" presName="aSpace" presStyleCnt="0"/>
      <dgm:spPr/>
    </dgm:pt>
  </dgm:ptLst>
  <dgm:cxnLst>
    <dgm:cxn modelId="{C14EFC13-A610-4FB7-9071-9FD507091EE1}" srcId="{A871B98C-7EA5-4D9A-89D6-A94B3FC77659}" destId="{3F858FD1-33B4-4A7D-91FB-1E73C1F6AFA2}" srcOrd="3" destOrd="0" parTransId="{45454C30-A7A4-4B43-953E-16DADD819A11}" sibTransId="{03081234-6C05-4518-AC46-B828DDFFB62B}"/>
    <dgm:cxn modelId="{A1785315-6CC2-4677-BBED-FAAA91D4BC94}" type="presOf" srcId="{5F9A4861-F65C-4C17-81DB-3C6DE91A70CA}" destId="{12FDA89D-AA27-4803-9FD2-63B1A0C4C86A}" srcOrd="0" destOrd="0" presId="urn:microsoft.com/office/officeart/2005/8/layout/pyramid2"/>
    <dgm:cxn modelId="{6992DB26-CC32-4478-8E30-292E94F830E4}" srcId="{A871B98C-7EA5-4D9A-89D6-A94B3FC77659}" destId="{6736A3F6-B2CE-4679-81F3-B637B3597C23}" srcOrd="1" destOrd="0" parTransId="{2F26AD61-4A22-4D05-8BB8-DD9842D5DFD9}" sibTransId="{F0741EC3-9A74-4557-975E-B4BCA67025F8}"/>
    <dgm:cxn modelId="{436EB036-52C3-4359-A948-979CE869A50A}" type="presOf" srcId="{3F858FD1-33B4-4A7D-91FB-1E73C1F6AFA2}" destId="{D7FCE2B8-E090-44D6-8793-F43989541F8E}" srcOrd="0" destOrd="0" presId="urn:microsoft.com/office/officeart/2005/8/layout/pyramid2"/>
    <dgm:cxn modelId="{06C63D5C-46F3-4329-852F-21BA7F36A46C}" type="presOf" srcId="{53FB1038-F269-43C9-8DE0-DF4A87A448D8}" destId="{9583C0BB-ED2C-415D-B56F-307AFF698137}" srcOrd="0" destOrd="0" presId="urn:microsoft.com/office/officeart/2005/8/layout/pyramid2"/>
    <dgm:cxn modelId="{A527B648-86F0-454D-8AEA-04E073E2DE9B}" srcId="{A871B98C-7EA5-4D9A-89D6-A94B3FC77659}" destId="{F83B3EF0-AC06-473C-B360-3E6916988886}" srcOrd="7" destOrd="0" parTransId="{37382B60-D3AC-4501-B0C4-FC76A5FB03D1}" sibTransId="{BBBC5200-2771-46EF-81C4-756F0934A5DC}"/>
    <dgm:cxn modelId="{7530C949-13C9-404D-96F9-86253B0862AA}" type="presOf" srcId="{E10F85C8-2C7F-401D-BB19-0A93BE2AE9C9}" destId="{473AC234-BAF5-46C5-B982-E21D6B64031A}" srcOrd="0" destOrd="0" presId="urn:microsoft.com/office/officeart/2005/8/layout/pyramid2"/>
    <dgm:cxn modelId="{3EAA714D-2CA7-439E-8458-043E6CDFC97B}" type="presOf" srcId="{A871B98C-7EA5-4D9A-89D6-A94B3FC77659}" destId="{82709444-44DE-486B-8EC6-C1F4CEEDD241}" srcOrd="0" destOrd="0" presId="urn:microsoft.com/office/officeart/2005/8/layout/pyramid2"/>
    <dgm:cxn modelId="{6988A684-7155-4705-81CB-2FE4C58C00B0}" srcId="{A871B98C-7EA5-4D9A-89D6-A94B3FC77659}" destId="{5F9A4861-F65C-4C17-81DB-3C6DE91A70CA}" srcOrd="6" destOrd="0" parTransId="{BBB9301E-17B3-4451-9D48-A507EEB6B91F}" sibTransId="{3A1B3582-BDAB-4C6C-9C4D-02AF53CF1FB4}"/>
    <dgm:cxn modelId="{E888C6A7-6590-406A-ADDF-1B2C5FC55FC0}" srcId="{A871B98C-7EA5-4D9A-89D6-A94B3FC77659}" destId="{4B1CAE4F-0A66-4F38-92FC-52DF6B01C84D}" srcOrd="2" destOrd="0" parTransId="{722714D4-0DD4-4CC3-B6E3-BBAA1C568366}" sibTransId="{BD0B2B86-72BF-4294-9579-C7F98BAFDF6F}"/>
    <dgm:cxn modelId="{C5169DB8-55F4-4BB9-AE82-ECFA634FC72E}" srcId="{A871B98C-7EA5-4D9A-89D6-A94B3FC77659}" destId="{E10F85C8-2C7F-401D-BB19-0A93BE2AE9C9}" srcOrd="5" destOrd="0" parTransId="{EEA0F0B8-0323-4257-ADB2-1327CC84C0AD}" sibTransId="{79141A81-ABE7-4960-BA0B-3147ED640C93}"/>
    <dgm:cxn modelId="{6D7991C7-2F49-4D3D-BDB2-14D082CF0D86}" type="presOf" srcId="{6736A3F6-B2CE-4679-81F3-B637B3597C23}" destId="{313C9A1A-173C-47EB-9CAB-B8D021980E3D}" srcOrd="0" destOrd="0" presId="urn:microsoft.com/office/officeart/2005/8/layout/pyramid2"/>
    <dgm:cxn modelId="{068792C7-1A84-421C-B2AA-30C53C3854F9}" srcId="{A871B98C-7EA5-4D9A-89D6-A94B3FC77659}" destId="{78B1EC4F-7FF8-4D09-862F-E76532D4039F}" srcOrd="4" destOrd="0" parTransId="{BC44B84E-5D2D-4A41-9ECD-4CAF397F9EDD}" sibTransId="{4621F909-4EBA-41A5-9A65-5258B7C00DC4}"/>
    <dgm:cxn modelId="{0705FECD-63EE-4D76-9EAB-061BE8950BA5}" type="presOf" srcId="{4B1CAE4F-0A66-4F38-92FC-52DF6B01C84D}" destId="{1CB21B21-2C42-48E6-8F37-F125C08479CE}" srcOrd="0" destOrd="0" presId="urn:microsoft.com/office/officeart/2005/8/layout/pyramid2"/>
    <dgm:cxn modelId="{610548E1-8C7A-4749-9412-4D82B26ACE2B}" type="presOf" srcId="{78B1EC4F-7FF8-4D09-862F-E76532D4039F}" destId="{3845C42F-D244-452D-BA64-25EFE9DE62C5}" srcOrd="0" destOrd="0" presId="urn:microsoft.com/office/officeart/2005/8/layout/pyramid2"/>
    <dgm:cxn modelId="{FF350AE2-B6FD-4B64-8CFE-ECB81B2B0D64}" type="presOf" srcId="{F83B3EF0-AC06-473C-B360-3E6916988886}" destId="{BDD0FE60-7425-4D3F-8272-EFCB69E3ACC8}" srcOrd="0" destOrd="0" presId="urn:microsoft.com/office/officeart/2005/8/layout/pyramid2"/>
    <dgm:cxn modelId="{7E15C1E9-13AB-49C3-84D2-0FF5BFE14889}" srcId="{A871B98C-7EA5-4D9A-89D6-A94B3FC77659}" destId="{53FB1038-F269-43C9-8DE0-DF4A87A448D8}" srcOrd="0" destOrd="0" parTransId="{FF84613E-7A83-4984-83D7-8F78C7ACD8F0}" sibTransId="{0DCCE5FF-9235-4CFF-B0D8-20E4380AFF84}"/>
    <dgm:cxn modelId="{B43523E9-51E5-45FD-B551-3005FACC4495}" type="presParOf" srcId="{82709444-44DE-486B-8EC6-C1F4CEEDD241}" destId="{AD8C24E9-DC90-4DF0-B6AF-9111BAA993B9}" srcOrd="0" destOrd="0" presId="urn:microsoft.com/office/officeart/2005/8/layout/pyramid2"/>
    <dgm:cxn modelId="{219058A5-6C2A-4934-A3C2-CA5B93FE15D2}" type="presParOf" srcId="{82709444-44DE-486B-8EC6-C1F4CEEDD241}" destId="{32F7CE26-FD87-426F-9F3D-E682ABF391BE}" srcOrd="1" destOrd="0" presId="urn:microsoft.com/office/officeart/2005/8/layout/pyramid2"/>
    <dgm:cxn modelId="{0AAA8B40-C188-4CC0-9CD2-B38C09972E8F}" type="presParOf" srcId="{32F7CE26-FD87-426F-9F3D-E682ABF391BE}" destId="{9583C0BB-ED2C-415D-B56F-307AFF698137}" srcOrd="0" destOrd="0" presId="urn:microsoft.com/office/officeart/2005/8/layout/pyramid2"/>
    <dgm:cxn modelId="{C0F03B16-B6AB-4584-A25F-9DB831455A45}" type="presParOf" srcId="{32F7CE26-FD87-426F-9F3D-E682ABF391BE}" destId="{B869070D-80BB-46E8-B2F3-9CB4C2DDE37B}" srcOrd="1" destOrd="0" presId="urn:microsoft.com/office/officeart/2005/8/layout/pyramid2"/>
    <dgm:cxn modelId="{F438E7E2-9634-42A5-9273-B0B31CD0EBDB}" type="presParOf" srcId="{32F7CE26-FD87-426F-9F3D-E682ABF391BE}" destId="{313C9A1A-173C-47EB-9CAB-B8D021980E3D}" srcOrd="2" destOrd="0" presId="urn:microsoft.com/office/officeart/2005/8/layout/pyramid2"/>
    <dgm:cxn modelId="{4650DE5B-4D8A-4B22-ABF5-4972ADE35144}" type="presParOf" srcId="{32F7CE26-FD87-426F-9F3D-E682ABF391BE}" destId="{6778B8A2-FBA1-4D0E-A3D1-B8F81A755A8B}" srcOrd="3" destOrd="0" presId="urn:microsoft.com/office/officeart/2005/8/layout/pyramid2"/>
    <dgm:cxn modelId="{252E042B-7745-4BF2-8081-FCAA4C0E4B90}" type="presParOf" srcId="{32F7CE26-FD87-426F-9F3D-E682ABF391BE}" destId="{1CB21B21-2C42-48E6-8F37-F125C08479CE}" srcOrd="4" destOrd="0" presId="urn:microsoft.com/office/officeart/2005/8/layout/pyramid2"/>
    <dgm:cxn modelId="{71AC5ADA-4114-4AF1-A2C6-1DE721DEEBAF}" type="presParOf" srcId="{32F7CE26-FD87-426F-9F3D-E682ABF391BE}" destId="{66007730-8C69-42FD-A7D8-FE68C91AF486}" srcOrd="5" destOrd="0" presId="urn:microsoft.com/office/officeart/2005/8/layout/pyramid2"/>
    <dgm:cxn modelId="{28842992-15F7-4CEE-8B43-1BAC483A8830}" type="presParOf" srcId="{32F7CE26-FD87-426F-9F3D-E682ABF391BE}" destId="{D7FCE2B8-E090-44D6-8793-F43989541F8E}" srcOrd="6" destOrd="0" presId="urn:microsoft.com/office/officeart/2005/8/layout/pyramid2"/>
    <dgm:cxn modelId="{9B5DAB05-E5EC-46AE-B69F-E813D05495BF}" type="presParOf" srcId="{32F7CE26-FD87-426F-9F3D-E682ABF391BE}" destId="{7D8E9E03-C0E8-4A99-9A93-40EFB4AA68D6}" srcOrd="7" destOrd="0" presId="urn:microsoft.com/office/officeart/2005/8/layout/pyramid2"/>
    <dgm:cxn modelId="{48F0F77C-F221-4364-82B3-6EE25B39EB67}" type="presParOf" srcId="{32F7CE26-FD87-426F-9F3D-E682ABF391BE}" destId="{3845C42F-D244-452D-BA64-25EFE9DE62C5}" srcOrd="8" destOrd="0" presId="urn:microsoft.com/office/officeart/2005/8/layout/pyramid2"/>
    <dgm:cxn modelId="{22988662-0B9C-465C-A169-AA6C01D87B91}" type="presParOf" srcId="{32F7CE26-FD87-426F-9F3D-E682ABF391BE}" destId="{1A3EBE76-F4F4-4AC1-982A-A6C7257861BA}" srcOrd="9" destOrd="0" presId="urn:microsoft.com/office/officeart/2005/8/layout/pyramid2"/>
    <dgm:cxn modelId="{5F172376-2250-475C-B084-96D494D4F8A9}" type="presParOf" srcId="{32F7CE26-FD87-426F-9F3D-E682ABF391BE}" destId="{473AC234-BAF5-46C5-B982-E21D6B64031A}" srcOrd="10" destOrd="0" presId="urn:microsoft.com/office/officeart/2005/8/layout/pyramid2"/>
    <dgm:cxn modelId="{D34FA2F4-0F8F-487F-837F-A5CEB0C25B1C}" type="presParOf" srcId="{32F7CE26-FD87-426F-9F3D-E682ABF391BE}" destId="{446B9539-543F-468D-B1FD-05F58C08581A}" srcOrd="11" destOrd="0" presId="urn:microsoft.com/office/officeart/2005/8/layout/pyramid2"/>
    <dgm:cxn modelId="{9781E148-2194-490C-8288-94D50CC739DB}" type="presParOf" srcId="{32F7CE26-FD87-426F-9F3D-E682ABF391BE}" destId="{12FDA89D-AA27-4803-9FD2-63B1A0C4C86A}" srcOrd="12" destOrd="0" presId="urn:microsoft.com/office/officeart/2005/8/layout/pyramid2"/>
    <dgm:cxn modelId="{B0F9568A-61BE-4558-8A38-5E16559F8AF0}" type="presParOf" srcId="{32F7CE26-FD87-426F-9F3D-E682ABF391BE}" destId="{80273965-439D-471A-940B-688E727E0D3B}" srcOrd="13" destOrd="0" presId="urn:microsoft.com/office/officeart/2005/8/layout/pyramid2"/>
    <dgm:cxn modelId="{5450C993-18E5-4410-BA7A-F9B022E9F875}" type="presParOf" srcId="{32F7CE26-FD87-426F-9F3D-E682ABF391BE}" destId="{BDD0FE60-7425-4D3F-8272-EFCB69E3ACC8}" srcOrd="14" destOrd="0" presId="urn:microsoft.com/office/officeart/2005/8/layout/pyramid2"/>
    <dgm:cxn modelId="{6E8D0000-9CE1-4AFF-A744-B2402B5FC2F0}" type="presParOf" srcId="{32F7CE26-FD87-426F-9F3D-E682ABF391BE}" destId="{6E2A8503-B957-4860-B394-D2B9F6EC6606}" srcOrd="1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7AB09-7695-4233-A6EB-951DD483B62D}" type="doc">
      <dgm:prSet loTypeId="urn:microsoft.com/office/officeart/2016/7/layout/LinearArrowProcessNumbered" loCatId="process" qsTypeId="urn:microsoft.com/office/officeart/2005/8/quickstyle/simple5" qsCatId="simple" csTypeId="urn:microsoft.com/office/officeart/2005/8/colors/accent2_2" csCatId="accent2" phldr="1"/>
      <dgm:spPr/>
      <dgm:t>
        <a:bodyPr/>
        <a:lstStyle/>
        <a:p>
          <a:endParaRPr lang="en-US"/>
        </a:p>
      </dgm:t>
    </dgm:pt>
    <dgm:pt modelId="{77FE32DA-3B10-4341-8378-45B3F1261C1A}">
      <dgm:prSet phldrT="[Text]" custT="1"/>
      <dgm:spPr/>
      <dgm:t>
        <a:bodyPr/>
        <a:lstStyle/>
        <a:p>
          <a:r>
            <a:rPr lang="en-US" sz="1400" dirty="0"/>
            <a:t>Purification</a:t>
          </a:r>
        </a:p>
      </dgm:t>
    </dgm:pt>
    <dgm:pt modelId="{499EB6FE-A0AA-4C69-A2EF-34E9C2102272}" type="parTrans" cxnId="{C8841063-7680-48E3-BA12-C83C147277B9}">
      <dgm:prSet/>
      <dgm:spPr/>
      <dgm:t>
        <a:bodyPr/>
        <a:lstStyle/>
        <a:p>
          <a:endParaRPr lang="en-US"/>
        </a:p>
      </dgm:t>
    </dgm:pt>
    <dgm:pt modelId="{B0E6FE0E-978C-4C60-B5A5-4B81A598AE05}" type="sibTrans" cxnId="{C8841063-7680-48E3-BA12-C83C147277B9}">
      <dgm:prSet phldrT="1"/>
      <dgm:spPr/>
      <dgm:t>
        <a:bodyPr/>
        <a:lstStyle/>
        <a:p>
          <a:r>
            <a:rPr lang="en-US"/>
            <a:t>1</a:t>
          </a:r>
        </a:p>
      </dgm:t>
    </dgm:pt>
    <dgm:pt modelId="{75805DB0-C9C8-4BA1-8401-B175E634DBD5}">
      <dgm:prSet phldrT="[Text]" custT="1"/>
      <dgm:spPr/>
      <dgm:t>
        <a:bodyPr/>
        <a:lstStyle/>
        <a:p>
          <a:r>
            <a:rPr lang="en-US" sz="1400" dirty="0"/>
            <a:t>Energy</a:t>
          </a:r>
        </a:p>
      </dgm:t>
    </dgm:pt>
    <dgm:pt modelId="{5F82CF8D-BEE3-474A-A088-E43E47AD563C}" type="parTrans" cxnId="{E542A065-B71E-4AE4-8C97-1F4B0844DF51}">
      <dgm:prSet/>
      <dgm:spPr/>
      <dgm:t>
        <a:bodyPr/>
        <a:lstStyle/>
        <a:p>
          <a:endParaRPr lang="en-US"/>
        </a:p>
      </dgm:t>
    </dgm:pt>
    <dgm:pt modelId="{7896ABEC-68C7-459E-989C-BDDE3CD1320F}" type="sibTrans" cxnId="{E542A065-B71E-4AE4-8C97-1F4B0844DF51}">
      <dgm:prSet/>
      <dgm:spPr/>
      <dgm:t>
        <a:bodyPr/>
        <a:lstStyle/>
        <a:p>
          <a:endParaRPr lang="en-US"/>
        </a:p>
      </dgm:t>
    </dgm:pt>
    <dgm:pt modelId="{2CA5AEA4-FD5A-46E7-865B-252D7AEA1F26}">
      <dgm:prSet phldrT="[Text]" custT="1"/>
      <dgm:spPr/>
      <dgm:t>
        <a:bodyPr/>
        <a:lstStyle/>
        <a:p>
          <a:r>
            <a:rPr lang="en-US" sz="1400" dirty="0"/>
            <a:t>Chemicals</a:t>
          </a:r>
        </a:p>
      </dgm:t>
    </dgm:pt>
    <dgm:pt modelId="{8FB4B242-0FEE-4D3C-A41B-90D7004F6BD0}" type="parTrans" cxnId="{75283879-733A-4244-86B1-3FE3E46B3F0D}">
      <dgm:prSet/>
      <dgm:spPr/>
      <dgm:t>
        <a:bodyPr/>
        <a:lstStyle/>
        <a:p>
          <a:endParaRPr lang="en-US"/>
        </a:p>
      </dgm:t>
    </dgm:pt>
    <dgm:pt modelId="{AA5E3B48-4C10-41BE-B13F-BC1A7DC7E434}" type="sibTrans" cxnId="{75283879-733A-4244-86B1-3FE3E46B3F0D}">
      <dgm:prSet/>
      <dgm:spPr/>
      <dgm:t>
        <a:bodyPr/>
        <a:lstStyle/>
        <a:p>
          <a:endParaRPr lang="en-US"/>
        </a:p>
      </dgm:t>
    </dgm:pt>
    <dgm:pt modelId="{DA49303E-3DF8-4CBA-8C93-D04DFB3B534C}">
      <dgm:prSet phldrT="[Text]" custT="1"/>
      <dgm:spPr/>
      <dgm:t>
        <a:bodyPr/>
        <a:lstStyle/>
        <a:p>
          <a:r>
            <a:rPr lang="en-US" sz="1400" dirty="0"/>
            <a:t>Distribution</a:t>
          </a:r>
        </a:p>
      </dgm:t>
    </dgm:pt>
    <dgm:pt modelId="{5082060E-D9F2-4CEC-9132-D81D1C9624AD}" type="parTrans" cxnId="{AB98F7F2-3BBC-4525-8311-90FFBA1AA056}">
      <dgm:prSet/>
      <dgm:spPr/>
      <dgm:t>
        <a:bodyPr/>
        <a:lstStyle/>
        <a:p>
          <a:endParaRPr lang="en-US"/>
        </a:p>
      </dgm:t>
    </dgm:pt>
    <dgm:pt modelId="{DE39F5BC-5A68-4EAE-A44C-8A6AC6CCEA4B}" type="sibTrans" cxnId="{AB98F7F2-3BBC-4525-8311-90FFBA1AA056}">
      <dgm:prSet phldrT="2"/>
      <dgm:spPr/>
      <dgm:t>
        <a:bodyPr/>
        <a:lstStyle/>
        <a:p>
          <a:r>
            <a:rPr lang="en-US"/>
            <a:t>2</a:t>
          </a:r>
        </a:p>
      </dgm:t>
    </dgm:pt>
    <dgm:pt modelId="{13529654-9755-4E22-8432-8E298A989C86}">
      <dgm:prSet phldrT="[Text]" custT="1"/>
      <dgm:spPr/>
      <dgm:t>
        <a:bodyPr/>
        <a:lstStyle/>
        <a:p>
          <a:r>
            <a:rPr lang="en-US" sz="1400" dirty="0"/>
            <a:t>Energy</a:t>
          </a:r>
        </a:p>
      </dgm:t>
    </dgm:pt>
    <dgm:pt modelId="{546DF56E-AA78-42A3-ADD6-AA1A0E4AFA4F}" type="parTrans" cxnId="{CC7DEA79-98A0-421E-9CBF-69293BA43B08}">
      <dgm:prSet/>
      <dgm:spPr/>
      <dgm:t>
        <a:bodyPr/>
        <a:lstStyle/>
        <a:p>
          <a:endParaRPr lang="en-US"/>
        </a:p>
      </dgm:t>
    </dgm:pt>
    <dgm:pt modelId="{B3D39046-78F3-432B-9B21-EE75C64F57D9}" type="sibTrans" cxnId="{CC7DEA79-98A0-421E-9CBF-69293BA43B08}">
      <dgm:prSet/>
      <dgm:spPr/>
      <dgm:t>
        <a:bodyPr/>
        <a:lstStyle/>
        <a:p>
          <a:endParaRPr lang="en-US"/>
        </a:p>
      </dgm:t>
    </dgm:pt>
    <dgm:pt modelId="{98AF8958-757B-49C1-846D-E1F25FE351E0}">
      <dgm:prSet phldrT="[Text]" custT="1"/>
      <dgm:spPr/>
      <dgm:t>
        <a:bodyPr/>
        <a:lstStyle/>
        <a:p>
          <a:r>
            <a:rPr lang="en-US" sz="1400" dirty="0"/>
            <a:t>Energy</a:t>
          </a:r>
        </a:p>
      </dgm:t>
    </dgm:pt>
    <dgm:pt modelId="{D6629644-4FE8-42F4-B9C0-2EF62D27350E}" type="parTrans" cxnId="{9AE66A79-A2B0-44F1-8AB6-C77647905E57}">
      <dgm:prSet/>
      <dgm:spPr/>
      <dgm:t>
        <a:bodyPr/>
        <a:lstStyle/>
        <a:p>
          <a:endParaRPr lang="en-US"/>
        </a:p>
      </dgm:t>
    </dgm:pt>
    <dgm:pt modelId="{2E95844D-C469-469C-B2B3-8701B9E97C75}" type="sibTrans" cxnId="{9AE66A79-A2B0-44F1-8AB6-C77647905E57}">
      <dgm:prSet/>
      <dgm:spPr/>
      <dgm:t>
        <a:bodyPr/>
        <a:lstStyle/>
        <a:p>
          <a:endParaRPr lang="en-US"/>
        </a:p>
      </dgm:t>
    </dgm:pt>
    <dgm:pt modelId="{B5552673-754B-405E-86ED-67E0FB09BA4A}">
      <dgm:prSet phldrT="[Text]" custT="1"/>
      <dgm:spPr/>
      <dgm:t>
        <a:bodyPr/>
        <a:lstStyle/>
        <a:p>
          <a:r>
            <a:rPr lang="en-US" sz="1400" dirty="0"/>
            <a:t>People</a:t>
          </a:r>
        </a:p>
      </dgm:t>
    </dgm:pt>
    <dgm:pt modelId="{24FAC7A1-CDAE-448E-B0D8-52A406904293}" type="parTrans" cxnId="{08E8C805-2EDE-4552-9225-FE868943F98F}">
      <dgm:prSet/>
      <dgm:spPr/>
      <dgm:t>
        <a:bodyPr/>
        <a:lstStyle/>
        <a:p>
          <a:endParaRPr lang="en-US"/>
        </a:p>
      </dgm:t>
    </dgm:pt>
    <dgm:pt modelId="{D060AA0C-6554-4240-B162-D36EF8C53CC5}" type="sibTrans" cxnId="{08E8C805-2EDE-4552-9225-FE868943F98F}">
      <dgm:prSet/>
      <dgm:spPr/>
      <dgm:t>
        <a:bodyPr/>
        <a:lstStyle/>
        <a:p>
          <a:endParaRPr lang="en-US"/>
        </a:p>
      </dgm:t>
    </dgm:pt>
    <dgm:pt modelId="{095ED205-3506-4760-8617-1741ED4B6CA5}">
      <dgm:prSet phldrT="[Text]" custT="1"/>
      <dgm:spPr/>
      <dgm:t>
        <a:bodyPr/>
        <a:lstStyle/>
        <a:p>
          <a:r>
            <a:rPr lang="en-US" sz="1400" dirty="0"/>
            <a:t>Time</a:t>
          </a:r>
        </a:p>
      </dgm:t>
    </dgm:pt>
    <dgm:pt modelId="{D5D15C8E-33EE-4F4D-ADC5-38E302BAA327}" type="parTrans" cxnId="{34A0430A-5960-41A8-877F-A4833B50EE99}">
      <dgm:prSet/>
      <dgm:spPr/>
      <dgm:t>
        <a:bodyPr/>
        <a:lstStyle/>
        <a:p>
          <a:endParaRPr lang="en-US"/>
        </a:p>
      </dgm:t>
    </dgm:pt>
    <dgm:pt modelId="{1F49B2C8-B1DE-4105-86AB-D6E58C6968BC}" type="sibTrans" cxnId="{34A0430A-5960-41A8-877F-A4833B50EE99}">
      <dgm:prSet/>
      <dgm:spPr/>
      <dgm:t>
        <a:bodyPr/>
        <a:lstStyle/>
        <a:p>
          <a:endParaRPr lang="en-US"/>
        </a:p>
      </dgm:t>
    </dgm:pt>
    <dgm:pt modelId="{7B9BCDCB-58F9-4E47-B93F-0A497E210220}">
      <dgm:prSet phldrT="[Text]" custT="1"/>
      <dgm:spPr/>
      <dgm:t>
        <a:bodyPr/>
        <a:lstStyle/>
        <a:p>
          <a:r>
            <a:rPr lang="en-US" sz="1400" dirty="0"/>
            <a:t>Finances</a:t>
          </a:r>
        </a:p>
      </dgm:t>
    </dgm:pt>
    <dgm:pt modelId="{49774C4A-32EF-4FB4-A5A5-3723AE996486}" type="parTrans" cxnId="{4A5ECD59-A9D8-4C9B-B92B-23781ED9001C}">
      <dgm:prSet/>
      <dgm:spPr/>
      <dgm:t>
        <a:bodyPr/>
        <a:lstStyle/>
        <a:p>
          <a:endParaRPr lang="en-US"/>
        </a:p>
      </dgm:t>
    </dgm:pt>
    <dgm:pt modelId="{D6F7531C-94E8-440D-B4F1-AE6884D5402D}" type="sibTrans" cxnId="{4A5ECD59-A9D8-4C9B-B92B-23781ED9001C}">
      <dgm:prSet/>
      <dgm:spPr/>
      <dgm:t>
        <a:bodyPr/>
        <a:lstStyle/>
        <a:p>
          <a:endParaRPr lang="en-US"/>
        </a:p>
      </dgm:t>
    </dgm:pt>
    <dgm:pt modelId="{96263B18-5E7B-43E8-9C79-40C413D01433}">
      <dgm:prSet phldrT="[Text]" custT="1"/>
      <dgm:spPr/>
      <dgm:t>
        <a:bodyPr/>
        <a:lstStyle/>
        <a:p>
          <a:r>
            <a:rPr lang="en-US" sz="1400" dirty="0"/>
            <a:t>Equipment</a:t>
          </a:r>
        </a:p>
      </dgm:t>
    </dgm:pt>
    <dgm:pt modelId="{9178FE8D-C2A8-4F5C-9CB9-1631E6E62258}" type="parTrans" cxnId="{14807C9B-F59C-43E9-83C9-98FFD731A2F2}">
      <dgm:prSet/>
      <dgm:spPr/>
      <dgm:t>
        <a:bodyPr/>
        <a:lstStyle/>
        <a:p>
          <a:endParaRPr lang="en-US"/>
        </a:p>
      </dgm:t>
    </dgm:pt>
    <dgm:pt modelId="{73D03F3F-F34C-41D0-B8CB-9C296ED2F8C5}" type="sibTrans" cxnId="{14807C9B-F59C-43E9-83C9-98FFD731A2F2}">
      <dgm:prSet/>
      <dgm:spPr/>
      <dgm:t>
        <a:bodyPr/>
        <a:lstStyle/>
        <a:p>
          <a:endParaRPr lang="en-US"/>
        </a:p>
      </dgm:t>
    </dgm:pt>
    <dgm:pt modelId="{7A505FC1-2E0E-4F4A-B24A-99EBB77E4750}">
      <dgm:prSet custT="1"/>
      <dgm:spPr/>
      <dgm:t>
        <a:bodyPr/>
        <a:lstStyle/>
        <a:p>
          <a:r>
            <a:rPr lang="en-US" sz="1400" dirty="0"/>
            <a:t>People</a:t>
          </a:r>
        </a:p>
      </dgm:t>
    </dgm:pt>
    <dgm:pt modelId="{63F9E6AC-5D42-4874-A751-6D4750687684}" type="parTrans" cxnId="{D2D0199A-D36C-421F-8461-D6E4ED430DEA}">
      <dgm:prSet/>
      <dgm:spPr/>
      <dgm:t>
        <a:bodyPr/>
        <a:lstStyle/>
        <a:p>
          <a:endParaRPr lang="en-US"/>
        </a:p>
      </dgm:t>
    </dgm:pt>
    <dgm:pt modelId="{3D29476E-BA69-494F-8B96-97BF87D2A1D7}" type="sibTrans" cxnId="{D2D0199A-D36C-421F-8461-D6E4ED430DEA}">
      <dgm:prSet/>
      <dgm:spPr/>
      <dgm:t>
        <a:bodyPr/>
        <a:lstStyle/>
        <a:p>
          <a:endParaRPr lang="en-US"/>
        </a:p>
      </dgm:t>
    </dgm:pt>
    <dgm:pt modelId="{306E9CB5-F264-4684-AF64-47DF25609905}">
      <dgm:prSet custT="1"/>
      <dgm:spPr/>
      <dgm:t>
        <a:bodyPr/>
        <a:lstStyle/>
        <a:p>
          <a:r>
            <a:rPr lang="en-US" sz="1400" dirty="0"/>
            <a:t>Time</a:t>
          </a:r>
        </a:p>
      </dgm:t>
    </dgm:pt>
    <dgm:pt modelId="{932C5C4E-191D-424A-BAA5-F63632D8531A}" type="parTrans" cxnId="{DEC05EBB-4463-48CC-8F09-848A10CE8364}">
      <dgm:prSet/>
      <dgm:spPr/>
      <dgm:t>
        <a:bodyPr/>
        <a:lstStyle/>
        <a:p>
          <a:endParaRPr lang="en-US"/>
        </a:p>
      </dgm:t>
    </dgm:pt>
    <dgm:pt modelId="{0EEFF9B0-2B60-4F5E-A98D-0567D00C6F65}" type="sibTrans" cxnId="{DEC05EBB-4463-48CC-8F09-848A10CE8364}">
      <dgm:prSet/>
      <dgm:spPr/>
      <dgm:t>
        <a:bodyPr/>
        <a:lstStyle/>
        <a:p>
          <a:endParaRPr lang="en-US"/>
        </a:p>
      </dgm:t>
    </dgm:pt>
    <dgm:pt modelId="{E7A7D178-F741-4153-A950-817A42C141BD}">
      <dgm:prSet custT="1"/>
      <dgm:spPr/>
      <dgm:t>
        <a:bodyPr/>
        <a:lstStyle/>
        <a:p>
          <a:r>
            <a:rPr lang="en-US" sz="1400" dirty="0"/>
            <a:t>Finances</a:t>
          </a:r>
        </a:p>
      </dgm:t>
    </dgm:pt>
    <dgm:pt modelId="{980BB0E0-944C-4B58-9C86-5C270932F4F0}" type="parTrans" cxnId="{5A330809-6099-445F-96F3-EE038103EF07}">
      <dgm:prSet/>
      <dgm:spPr/>
      <dgm:t>
        <a:bodyPr/>
        <a:lstStyle/>
        <a:p>
          <a:endParaRPr lang="en-US"/>
        </a:p>
      </dgm:t>
    </dgm:pt>
    <dgm:pt modelId="{B670C43A-33EC-45EA-B26C-64FE87D0F0B8}" type="sibTrans" cxnId="{5A330809-6099-445F-96F3-EE038103EF07}">
      <dgm:prSet/>
      <dgm:spPr/>
      <dgm:t>
        <a:bodyPr/>
        <a:lstStyle/>
        <a:p>
          <a:endParaRPr lang="en-US"/>
        </a:p>
      </dgm:t>
    </dgm:pt>
    <dgm:pt modelId="{053DB83D-C421-4D56-97A4-4B8E00A0989B}">
      <dgm:prSet custT="1"/>
      <dgm:spPr/>
      <dgm:t>
        <a:bodyPr/>
        <a:lstStyle/>
        <a:p>
          <a:r>
            <a:rPr lang="en-US" sz="1400" dirty="0"/>
            <a:t>Equipment</a:t>
          </a:r>
        </a:p>
      </dgm:t>
    </dgm:pt>
    <dgm:pt modelId="{F227377C-B7A3-4A96-9D55-F63E7EC008F3}" type="parTrans" cxnId="{F0009FEC-C309-4240-8D7B-168D7533CCE3}">
      <dgm:prSet/>
      <dgm:spPr/>
      <dgm:t>
        <a:bodyPr/>
        <a:lstStyle/>
        <a:p>
          <a:endParaRPr lang="en-US"/>
        </a:p>
      </dgm:t>
    </dgm:pt>
    <dgm:pt modelId="{B33CA985-E3FE-49C7-9D38-AA58A844A6D6}" type="sibTrans" cxnId="{F0009FEC-C309-4240-8D7B-168D7533CCE3}">
      <dgm:prSet/>
      <dgm:spPr/>
      <dgm:t>
        <a:bodyPr/>
        <a:lstStyle/>
        <a:p>
          <a:endParaRPr lang="en-US"/>
        </a:p>
      </dgm:t>
    </dgm:pt>
    <dgm:pt modelId="{6E686FFA-3D5F-42B5-B6D9-D7EEC37FA03D}">
      <dgm:prSet custT="1"/>
      <dgm:spPr/>
      <dgm:t>
        <a:bodyPr/>
        <a:lstStyle/>
        <a:p>
          <a:r>
            <a:rPr lang="en-US" sz="1400" dirty="0"/>
            <a:t>Wastewater Management</a:t>
          </a:r>
        </a:p>
      </dgm:t>
    </dgm:pt>
    <dgm:pt modelId="{44CDE7BD-2A14-4B3F-915D-D8750350328E}" type="parTrans" cxnId="{6CCB2237-A840-4B50-A368-38B782F7A1C4}">
      <dgm:prSet/>
      <dgm:spPr/>
      <dgm:t>
        <a:bodyPr/>
        <a:lstStyle/>
        <a:p>
          <a:endParaRPr lang="en-US"/>
        </a:p>
      </dgm:t>
    </dgm:pt>
    <dgm:pt modelId="{6D112E21-8DAB-42EF-B570-AB424548209B}" type="sibTrans" cxnId="{6CCB2237-A840-4B50-A368-38B782F7A1C4}">
      <dgm:prSet phldrT="3"/>
      <dgm:spPr/>
      <dgm:t>
        <a:bodyPr/>
        <a:lstStyle/>
        <a:p>
          <a:r>
            <a:rPr lang="en-US"/>
            <a:t>3</a:t>
          </a:r>
        </a:p>
      </dgm:t>
    </dgm:pt>
    <dgm:pt modelId="{03B9ECF0-ABBB-48F3-999A-B6D5DBFD8240}">
      <dgm:prSet custT="1"/>
      <dgm:spPr/>
      <dgm:t>
        <a:bodyPr/>
        <a:lstStyle/>
        <a:p>
          <a:r>
            <a:rPr lang="en-US" sz="1400" dirty="0"/>
            <a:t>People</a:t>
          </a:r>
        </a:p>
      </dgm:t>
    </dgm:pt>
    <dgm:pt modelId="{745D4EAA-52B1-4974-B4F1-80001EDFE202}" type="parTrans" cxnId="{C7DAF974-23FA-4C62-A029-B18E426106E3}">
      <dgm:prSet/>
      <dgm:spPr/>
      <dgm:t>
        <a:bodyPr/>
        <a:lstStyle/>
        <a:p>
          <a:endParaRPr lang="en-US"/>
        </a:p>
      </dgm:t>
    </dgm:pt>
    <dgm:pt modelId="{1BD13847-6371-433A-94D1-EC4FF5BFA761}" type="sibTrans" cxnId="{C7DAF974-23FA-4C62-A029-B18E426106E3}">
      <dgm:prSet/>
      <dgm:spPr/>
      <dgm:t>
        <a:bodyPr/>
        <a:lstStyle/>
        <a:p>
          <a:endParaRPr lang="en-US"/>
        </a:p>
      </dgm:t>
    </dgm:pt>
    <dgm:pt modelId="{23CD0E5B-5969-4A4F-9BFC-2BEE99545FC4}">
      <dgm:prSet custT="1"/>
      <dgm:spPr/>
      <dgm:t>
        <a:bodyPr/>
        <a:lstStyle/>
        <a:p>
          <a:r>
            <a:rPr lang="en-US" sz="1400" dirty="0"/>
            <a:t>Time</a:t>
          </a:r>
        </a:p>
      </dgm:t>
    </dgm:pt>
    <dgm:pt modelId="{5E36FD02-F23E-4575-A53D-896CC35DDD92}" type="parTrans" cxnId="{9D592619-48E4-483B-84B1-834BBF3A0111}">
      <dgm:prSet/>
      <dgm:spPr/>
      <dgm:t>
        <a:bodyPr/>
        <a:lstStyle/>
        <a:p>
          <a:endParaRPr lang="en-US"/>
        </a:p>
      </dgm:t>
    </dgm:pt>
    <dgm:pt modelId="{CB76E46D-E3AF-4549-923A-A7CEEEDD723F}" type="sibTrans" cxnId="{9D592619-48E4-483B-84B1-834BBF3A0111}">
      <dgm:prSet/>
      <dgm:spPr/>
      <dgm:t>
        <a:bodyPr/>
        <a:lstStyle/>
        <a:p>
          <a:endParaRPr lang="en-US"/>
        </a:p>
      </dgm:t>
    </dgm:pt>
    <dgm:pt modelId="{CADD3817-914F-4491-A8F1-491A1B3C491D}">
      <dgm:prSet custT="1"/>
      <dgm:spPr/>
      <dgm:t>
        <a:bodyPr/>
        <a:lstStyle/>
        <a:p>
          <a:r>
            <a:rPr lang="en-US" sz="1400" dirty="0"/>
            <a:t>Finances</a:t>
          </a:r>
        </a:p>
      </dgm:t>
    </dgm:pt>
    <dgm:pt modelId="{C6E983CC-CFFF-4988-9BED-D2289E114D19}" type="parTrans" cxnId="{E6656F24-BEDA-4E99-8291-A32F6EBE05F7}">
      <dgm:prSet/>
      <dgm:spPr/>
      <dgm:t>
        <a:bodyPr/>
        <a:lstStyle/>
        <a:p>
          <a:endParaRPr lang="en-US"/>
        </a:p>
      </dgm:t>
    </dgm:pt>
    <dgm:pt modelId="{3BDF98E2-CB90-4353-8CBF-39A9BB3F86AF}" type="sibTrans" cxnId="{E6656F24-BEDA-4E99-8291-A32F6EBE05F7}">
      <dgm:prSet/>
      <dgm:spPr/>
      <dgm:t>
        <a:bodyPr/>
        <a:lstStyle/>
        <a:p>
          <a:endParaRPr lang="en-US"/>
        </a:p>
      </dgm:t>
    </dgm:pt>
    <dgm:pt modelId="{9F232CAC-395A-46B7-B73E-CDC703A17535}">
      <dgm:prSet custT="1"/>
      <dgm:spPr/>
      <dgm:t>
        <a:bodyPr/>
        <a:lstStyle/>
        <a:p>
          <a:r>
            <a:rPr lang="en-US" sz="1400" dirty="0"/>
            <a:t>Equipment</a:t>
          </a:r>
        </a:p>
      </dgm:t>
    </dgm:pt>
    <dgm:pt modelId="{D9598B6A-E60B-4AEB-ADF4-738848A1F6E8}" type="parTrans" cxnId="{99EB95D0-9703-4A04-A7A1-D08F4707BD55}">
      <dgm:prSet/>
      <dgm:spPr/>
      <dgm:t>
        <a:bodyPr/>
        <a:lstStyle/>
        <a:p>
          <a:endParaRPr lang="en-US"/>
        </a:p>
      </dgm:t>
    </dgm:pt>
    <dgm:pt modelId="{9A053187-15B5-45AF-A2DE-2FDE2798C068}" type="sibTrans" cxnId="{99EB95D0-9703-4A04-A7A1-D08F4707BD55}">
      <dgm:prSet/>
      <dgm:spPr/>
      <dgm:t>
        <a:bodyPr/>
        <a:lstStyle/>
        <a:p>
          <a:endParaRPr lang="en-US"/>
        </a:p>
      </dgm:t>
    </dgm:pt>
    <dgm:pt modelId="{C019FD21-133F-43CA-9AE5-E13FC95D6CD2}">
      <dgm:prSet custT="1"/>
      <dgm:spPr/>
      <dgm:t>
        <a:bodyPr/>
        <a:lstStyle/>
        <a:p>
          <a:r>
            <a:rPr lang="en-US" sz="1400" dirty="0"/>
            <a:t>Chemicals</a:t>
          </a:r>
        </a:p>
      </dgm:t>
    </dgm:pt>
    <dgm:pt modelId="{728A656F-4DB0-4580-B585-82B9ECE83471}" type="parTrans" cxnId="{F4049646-18D2-4BB2-B032-13E54A1A1008}">
      <dgm:prSet/>
      <dgm:spPr/>
      <dgm:t>
        <a:bodyPr/>
        <a:lstStyle/>
        <a:p>
          <a:endParaRPr lang="en-US"/>
        </a:p>
      </dgm:t>
    </dgm:pt>
    <dgm:pt modelId="{EBDF306A-A0D6-43AD-9CA3-A356774D1CF7}" type="sibTrans" cxnId="{F4049646-18D2-4BB2-B032-13E54A1A1008}">
      <dgm:prSet/>
      <dgm:spPr/>
      <dgm:t>
        <a:bodyPr/>
        <a:lstStyle/>
        <a:p>
          <a:endParaRPr lang="en-US"/>
        </a:p>
      </dgm:t>
    </dgm:pt>
    <dgm:pt modelId="{5238FB0A-444E-4B72-BF34-9380BD5C6A37}" type="pres">
      <dgm:prSet presAssocID="{FC57AB09-7695-4233-A6EB-951DD483B62D}" presName="linearFlow" presStyleCnt="0">
        <dgm:presLayoutVars>
          <dgm:dir/>
          <dgm:animLvl val="lvl"/>
          <dgm:resizeHandles val="exact"/>
        </dgm:presLayoutVars>
      </dgm:prSet>
      <dgm:spPr/>
    </dgm:pt>
    <dgm:pt modelId="{5B146513-36B9-4FB2-B344-501C7154A09F}" type="pres">
      <dgm:prSet presAssocID="{77FE32DA-3B10-4341-8378-45B3F1261C1A}" presName="compositeNode" presStyleCnt="0"/>
      <dgm:spPr/>
    </dgm:pt>
    <dgm:pt modelId="{05D4281D-1B9E-4B4C-9BF0-0694293C4C7C}" type="pres">
      <dgm:prSet presAssocID="{77FE32DA-3B10-4341-8378-45B3F1261C1A}" presName="parTx" presStyleLbl="node1" presStyleIdx="0" presStyleCnt="0">
        <dgm:presLayoutVars>
          <dgm:chMax val="0"/>
          <dgm:chPref val="0"/>
          <dgm:bulletEnabled val="1"/>
        </dgm:presLayoutVars>
      </dgm:prSet>
      <dgm:spPr/>
    </dgm:pt>
    <dgm:pt modelId="{7E272B93-FBA7-496C-9DF6-A32FAD209DA2}" type="pres">
      <dgm:prSet presAssocID="{77FE32DA-3B10-4341-8378-45B3F1261C1A}" presName="parSh" presStyleCnt="0"/>
      <dgm:spPr/>
    </dgm:pt>
    <dgm:pt modelId="{F536B38F-4D47-46FA-8D12-09FB931E9F50}" type="pres">
      <dgm:prSet presAssocID="{77FE32DA-3B10-4341-8378-45B3F1261C1A}" presName="lineNode" presStyleLbl="alignAccFollowNode1" presStyleIdx="0" presStyleCnt="9"/>
      <dgm:spPr/>
    </dgm:pt>
    <dgm:pt modelId="{A212B84D-A0B1-4138-BA6D-A43DAA522423}" type="pres">
      <dgm:prSet presAssocID="{77FE32DA-3B10-4341-8378-45B3F1261C1A}" presName="lineArrowNode" presStyleLbl="alignAccFollowNode1" presStyleIdx="1" presStyleCnt="9"/>
      <dgm:spPr/>
    </dgm:pt>
    <dgm:pt modelId="{FBB56507-9D35-471F-ABF3-2D89AA2F6565}" type="pres">
      <dgm:prSet presAssocID="{B0E6FE0E-978C-4C60-B5A5-4B81A598AE05}" presName="sibTransNodeCircle" presStyleLbl="alignNode1" presStyleIdx="0" presStyleCnt="3">
        <dgm:presLayoutVars>
          <dgm:chMax val="0"/>
          <dgm:bulletEnabled/>
        </dgm:presLayoutVars>
      </dgm:prSet>
      <dgm:spPr/>
    </dgm:pt>
    <dgm:pt modelId="{B0AD2824-97F7-4C8A-9D5C-0AA60D54C529}" type="pres">
      <dgm:prSet presAssocID="{B0E6FE0E-978C-4C60-B5A5-4B81A598AE05}" presName="spacerBetweenCircleAndCallout" presStyleCnt="0">
        <dgm:presLayoutVars/>
      </dgm:prSet>
      <dgm:spPr/>
    </dgm:pt>
    <dgm:pt modelId="{F8813746-B8C8-4E72-88F9-7F8C1A1F5EC9}" type="pres">
      <dgm:prSet presAssocID="{77FE32DA-3B10-4341-8378-45B3F1261C1A}" presName="nodeText" presStyleLbl="alignAccFollowNode1" presStyleIdx="2" presStyleCnt="9">
        <dgm:presLayoutVars>
          <dgm:bulletEnabled val="1"/>
        </dgm:presLayoutVars>
      </dgm:prSet>
      <dgm:spPr/>
    </dgm:pt>
    <dgm:pt modelId="{6571B23D-0AAE-4C53-B162-A2E4318E01A5}" type="pres">
      <dgm:prSet presAssocID="{B0E6FE0E-978C-4C60-B5A5-4B81A598AE05}" presName="sibTransComposite" presStyleCnt="0"/>
      <dgm:spPr/>
    </dgm:pt>
    <dgm:pt modelId="{5ECB8379-6C18-450B-8688-2B73EE44FD38}" type="pres">
      <dgm:prSet presAssocID="{DA49303E-3DF8-4CBA-8C93-D04DFB3B534C}" presName="compositeNode" presStyleCnt="0"/>
      <dgm:spPr/>
    </dgm:pt>
    <dgm:pt modelId="{759676E0-93FA-41BC-98E1-85A3EA0DCB8F}" type="pres">
      <dgm:prSet presAssocID="{DA49303E-3DF8-4CBA-8C93-D04DFB3B534C}" presName="parTx" presStyleLbl="node1" presStyleIdx="0" presStyleCnt="0">
        <dgm:presLayoutVars>
          <dgm:chMax val="0"/>
          <dgm:chPref val="0"/>
          <dgm:bulletEnabled val="1"/>
        </dgm:presLayoutVars>
      </dgm:prSet>
      <dgm:spPr/>
    </dgm:pt>
    <dgm:pt modelId="{9F8AF962-0458-4B50-A624-3A280566DBB4}" type="pres">
      <dgm:prSet presAssocID="{DA49303E-3DF8-4CBA-8C93-D04DFB3B534C}" presName="parSh" presStyleCnt="0"/>
      <dgm:spPr/>
    </dgm:pt>
    <dgm:pt modelId="{2C85066D-BCE4-4F99-977F-E4DCC6025451}" type="pres">
      <dgm:prSet presAssocID="{DA49303E-3DF8-4CBA-8C93-D04DFB3B534C}" presName="lineNode" presStyleLbl="alignAccFollowNode1" presStyleIdx="3" presStyleCnt="9"/>
      <dgm:spPr/>
    </dgm:pt>
    <dgm:pt modelId="{A826E105-216D-4720-9EB3-7F99EB39C5EF}" type="pres">
      <dgm:prSet presAssocID="{DA49303E-3DF8-4CBA-8C93-D04DFB3B534C}" presName="lineArrowNode" presStyleLbl="alignAccFollowNode1" presStyleIdx="4" presStyleCnt="9"/>
      <dgm:spPr/>
    </dgm:pt>
    <dgm:pt modelId="{1F4D3752-E9D8-4B3F-9F99-FD196933B246}" type="pres">
      <dgm:prSet presAssocID="{DE39F5BC-5A68-4EAE-A44C-8A6AC6CCEA4B}" presName="sibTransNodeCircle" presStyleLbl="alignNode1" presStyleIdx="1" presStyleCnt="3">
        <dgm:presLayoutVars>
          <dgm:chMax val="0"/>
          <dgm:bulletEnabled/>
        </dgm:presLayoutVars>
      </dgm:prSet>
      <dgm:spPr/>
    </dgm:pt>
    <dgm:pt modelId="{06C44EC5-5A5D-4222-8E8E-AC7F50992249}" type="pres">
      <dgm:prSet presAssocID="{DE39F5BC-5A68-4EAE-A44C-8A6AC6CCEA4B}" presName="spacerBetweenCircleAndCallout" presStyleCnt="0">
        <dgm:presLayoutVars/>
      </dgm:prSet>
      <dgm:spPr/>
    </dgm:pt>
    <dgm:pt modelId="{CB3318D7-DB2C-402F-97D3-34C3523BB8DD}" type="pres">
      <dgm:prSet presAssocID="{DA49303E-3DF8-4CBA-8C93-D04DFB3B534C}" presName="nodeText" presStyleLbl="alignAccFollowNode1" presStyleIdx="5" presStyleCnt="9">
        <dgm:presLayoutVars>
          <dgm:bulletEnabled val="1"/>
        </dgm:presLayoutVars>
      </dgm:prSet>
      <dgm:spPr/>
    </dgm:pt>
    <dgm:pt modelId="{F5C3050B-6372-4804-A5A4-73F0A631F2AF}" type="pres">
      <dgm:prSet presAssocID="{DE39F5BC-5A68-4EAE-A44C-8A6AC6CCEA4B}" presName="sibTransComposite" presStyleCnt="0"/>
      <dgm:spPr/>
    </dgm:pt>
    <dgm:pt modelId="{0BC0450D-1544-470C-83BE-D749BB50C8BD}" type="pres">
      <dgm:prSet presAssocID="{6E686FFA-3D5F-42B5-B6D9-D7EEC37FA03D}" presName="compositeNode" presStyleCnt="0"/>
      <dgm:spPr/>
    </dgm:pt>
    <dgm:pt modelId="{8E78EC55-F3CB-4D6C-B8B2-E00770735F8E}" type="pres">
      <dgm:prSet presAssocID="{6E686FFA-3D5F-42B5-B6D9-D7EEC37FA03D}" presName="parTx" presStyleLbl="node1" presStyleIdx="0" presStyleCnt="0">
        <dgm:presLayoutVars>
          <dgm:chMax val="0"/>
          <dgm:chPref val="0"/>
          <dgm:bulletEnabled val="1"/>
        </dgm:presLayoutVars>
      </dgm:prSet>
      <dgm:spPr/>
    </dgm:pt>
    <dgm:pt modelId="{4BBCDE34-8AD9-4D5F-AA15-A71318B2628E}" type="pres">
      <dgm:prSet presAssocID="{6E686FFA-3D5F-42B5-B6D9-D7EEC37FA03D}" presName="parSh" presStyleCnt="0"/>
      <dgm:spPr/>
    </dgm:pt>
    <dgm:pt modelId="{010B397C-14CA-4A7C-BA68-310BEE3FCD3A}" type="pres">
      <dgm:prSet presAssocID="{6E686FFA-3D5F-42B5-B6D9-D7EEC37FA03D}" presName="lineNode" presStyleLbl="alignAccFollowNode1" presStyleIdx="6" presStyleCnt="9"/>
      <dgm:spPr/>
    </dgm:pt>
    <dgm:pt modelId="{09B94818-E320-49AA-BCE7-27106B6CB087}" type="pres">
      <dgm:prSet presAssocID="{6E686FFA-3D5F-42B5-B6D9-D7EEC37FA03D}" presName="lineArrowNode" presStyleLbl="alignAccFollowNode1" presStyleIdx="7" presStyleCnt="9"/>
      <dgm:spPr/>
    </dgm:pt>
    <dgm:pt modelId="{858DDF4F-44FE-4A9B-BA44-81DAF5BA7A5E}" type="pres">
      <dgm:prSet presAssocID="{6D112E21-8DAB-42EF-B570-AB424548209B}" presName="sibTransNodeCircle" presStyleLbl="alignNode1" presStyleIdx="2" presStyleCnt="3">
        <dgm:presLayoutVars>
          <dgm:chMax val="0"/>
          <dgm:bulletEnabled/>
        </dgm:presLayoutVars>
      </dgm:prSet>
      <dgm:spPr/>
    </dgm:pt>
    <dgm:pt modelId="{8AE23C47-11CA-4BA6-80F1-B1D70A0BD121}" type="pres">
      <dgm:prSet presAssocID="{6D112E21-8DAB-42EF-B570-AB424548209B}" presName="spacerBetweenCircleAndCallout" presStyleCnt="0">
        <dgm:presLayoutVars/>
      </dgm:prSet>
      <dgm:spPr/>
    </dgm:pt>
    <dgm:pt modelId="{51184A23-1BE0-4637-A320-757042D06661}" type="pres">
      <dgm:prSet presAssocID="{6E686FFA-3D5F-42B5-B6D9-D7EEC37FA03D}" presName="nodeText" presStyleLbl="alignAccFollowNode1" presStyleIdx="8" presStyleCnt="9">
        <dgm:presLayoutVars>
          <dgm:bulletEnabled val="1"/>
        </dgm:presLayoutVars>
      </dgm:prSet>
      <dgm:spPr/>
    </dgm:pt>
  </dgm:ptLst>
  <dgm:cxnLst>
    <dgm:cxn modelId="{10356901-0330-453E-BBBD-8D25BBD0141D}" type="presOf" srcId="{77FE32DA-3B10-4341-8378-45B3F1261C1A}" destId="{F8813746-B8C8-4E72-88F9-7F8C1A1F5EC9}" srcOrd="0" destOrd="0" presId="urn:microsoft.com/office/officeart/2016/7/layout/LinearArrowProcessNumbered"/>
    <dgm:cxn modelId="{3A3C6A05-A7FD-4E52-A169-B1156DAF9B2B}" type="presOf" srcId="{FC57AB09-7695-4233-A6EB-951DD483B62D}" destId="{5238FB0A-444E-4B72-BF34-9380BD5C6A37}" srcOrd="0" destOrd="0" presId="urn:microsoft.com/office/officeart/2016/7/layout/LinearArrowProcessNumbered"/>
    <dgm:cxn modelId="{08E8C805-2EDE-4552-9225-FE868943F98F}" srcId="{77FE32DA-3B10-4341-8378-45B3F1261C1A}" destId="{B5552673-754B-405E-86ED-67E0FB09BA4A}" srcOrd="1" destOrd="0" parTransId="{24FAC7A1-CDAE-448E-B0D8-52A406904293}" sibTransId="{D060AA0C-6554-4240-B162-D36EF8C53CC5}"/>
    <dgm:cxn modelId="{5A330809-6099-445F-96F3-EE038103EF07}" srcId="{DA49303E-3DF8-4CBA-8C93-D04DFB3B534C}" destId="{E7A7D178-F741-4153-A950-817A42C141BD}" srcOrd="3" destOrd="0" parTransId="{980BB0E0-944C-4B58-9C86-5C270932F4F0}" sibTransId="{B670C43A-33EC-45EA-B26C-64FE87D0F0B8}"/>
    <dgm:cxn modelId="{72C82F09-F4A8-4489-917B-14FA9067E1B8}" type="presOf" srcId="{053DB83D-C421-4D56-97A4-4B8E00A0989B}" destId="{CB3318D7-DB2C-402F-97D3-34C3523BB8DD}" srcOrd="0" destOrd="5" presId="urn:microsoft.com/office/officeart/2016/7/layout/LinearArrowProcessNumbered"/>
    <dgm:cxn modelId="{34A0430A-5960-41A8-877F-A4833B50EE99}" srcId="{77FE32DA-3B10-4341-8378-45B3F1261C1A}" destId="{095ED205-3506-4760-8617-1741ED4B6CA5}" srcOrd="2" destOrd="0" parTransId="{D5D15C8E-33EE-4F4D-ADC5-38E302BAA327}" sibTransId="{1F49B2C8-B1DE-4105-86AB-D6E58C6968BC}"/>
    <dgm:cxn modelId="{AA576014-20F2-435E-899F-34031481E7CB}" type="presOf" srcId="{7B9BCDCB-58F9-4E47-B93F-0A497E210220}" destId="{F8813746-B8C8-4E72-88F9-7F8C1A1F5EC9}" srcOrd="0" destOrd="4" presId="urn:microsoft.com/office/officeart/2016/7/layout/LinearArrowProcessNumbered"/>
    <dgm:cxn modelId="{9D592619-48E4-483B-84B1-834BBF3A0111}" srcId="{6E686FFA-3D5F-42B5-B6D9-D7EEC37FA03D}" destId="{23CD0E5B-5969-4A4F-9BFC-2BEE99545FC4}" srcOrd="2" destOrd="0" parTransId="{5E36FD02-F23E-4575-A53D-896CC35DDD92}" sibTransId="{CB76E46D-E3AF-4549-923A-A7CEEEDD723F}"/>
    <dgm:cxn modelId="{AD982023-E4D5-424C-9B22-FA6E6D9BD549}" type="presOf" srcId="{03B9ECF0-ABBB-48F3-999A-B6D5DBFD8240}" destId="{51184A23-1BE0-4637-A320-757042D06661}" srcOrd="0" destOrd="2" presId="urn:microsoft.com/office/officeart/2016/7/layout/LinearArrowProcessNumbered"/>
    <dgm:cxn modelId="{46FDFA23-F7D3-423A-B582-0F8A52D39722}" type="presOf" srcId="{B0E6FE0E-978C-4C60-B5A5-4B81A598AE05}" destId="{FBB56507-9D35-471F-ABF3-2D89AA2F6565}" srcOrd="0" destOrd="0" presId="urn:microsoft.com/office/officeart/2016/7/layout/LinearArrowProcessNumbered"/>
    <dgm:cxn modelId="{E6656F24-BEDA-4E99-8291-A32F6EBE05F7}" srcId="{6E686FFA-3D5F-42B5-B6D9-D7EEC37FA03D}" destId="{CADD3817-914F-4491-A8F1-491A1B3C491D}" srcOrd="3" destOrd="0" parTransId="{C6E983CC-CFFF-4988-9BED-D2289E114D19}" sibTransId="{3BDF98E2-CB90-4353-8CBF-39A9BB3F86AF}"/>
    <dgm:cxn modelId="{6CCB2237-A840-4B50-A368-38B782F7A1C4}" srcId="{FC57AB09-7695-4233-A6EB-951DD483B62D}" destId="{6E686FFA-3D5F-42B5-B6D9-D7EEC37FA03D}" srcOrd="2" destOrd="0" parTransId="{44CDE7BD-2A14-4B3F-915D-D8750350328E}" sibTransId="{6D112E21-8DAB-42EF-B570-AB424548209B}"/>
    <dgm:cxn modelId="{594E0D3C-922C-440D-806A-70E302AB0D43}" type="presOf" srcId="{C019FD21-133F-43CA-9AE5-E13FC95D6CD2}" destId="{51184A23-1BE0-4637-A320-757042D06661}" srcOrd="0" destOrd="6" presId="urn:microsoft.com/office/officeart/2016/7/layout/LinearArrowProcessNumbered"/>
    <dgm:cxn modelId="{FCAAD03E-56A5-4858-A181-E770BDC82022}" type="presOf" srcId="{CADD3817-914F-4491-A8F1-491A1B3C491D}" destId="{51184A23-1BE0-4637-A320-757042D06661}" srcOrd="0" destOrd="4" presId="urn:microsoft.com/office/officeart/2016/7/layout/LinearArrowProcessNumbered"/>
    <dgm:cxn modelId="{AC51A75D-B965-45F5-A24C-A76F5538BF00}" type="presOf" srcId="{DA49303E-3DF8-4CBA-8C93-D04DFB3B534C}" destId="{CB3318D7-DB2C-402F-97D3-34C3523BB8DD}" srcOrd="0" destOrd="0" presId="urn:microsoft.com/office/officeart/2016/7/layout/LinearArrowProcessNumbered"/>
    <dgm:cxn modelId="{C8841063-7680-48E3-BA12-C83C147277B9}" srcId="{FC57AB09-7695-4233-A6EB-951DD483B62D}" destId="{77FE32DA-3B10-4341-8378-45B3F1261C1A}" srcOrd="0" destOrd="0" parTransId="{499EB6FE-A0AA-4C69-A2EF-34E9C2102272}" sibTransId="{B0E6FE0E-978C-4C60-B5A5-4B81A598AE05}"/>
    <dgm:cxn modelId="{1B7F7844-D85A-44CD-93DE-175CDBB159F9}" type="presOf" srcId="{306E9CB5-F264-4684-AF64-47DF25609905}" destId="{CB3318D7-DB2C-402F-97D3-34C3523BB8DD}" srcOrd="0" destOrd="3" presId="urn:microsoft.com/office/officeart/2016/7/layout/LinearArrowProcessNumbered"/>
    <dgm:cxn modelId="{E542A065-B71E-4AE4-8C97-1F4B0844DF51}" srcId="{77FE32DA-3B10-4341-8378-45B3F1261C1A}" destId="{75805DB0-C9C8-4BA1-8401-B175E634DBD5}" srcOrd="0" destOrd="0" parTransId="{5F82CF8D-BEE3-474A-A088-E43E47AD563C}" sibTransId="{7896ABEC-68C7-459E-989C-BDDE3CD1320F}"/>
    <dgm:cxn modelId="{1A1C1A66-83D2-4485-A56A-270825DA7D06}" type="presOf" srcId="{6D112E21-8DAB-42EF-B570-AB424548209B}" destId="{858DDF4F-44FE-4A9B-BA44-81DAF5BA7A5E}" srcOrd="0" destOrd="0" presId="urn:microsoft.com/office/officeart/2016/7/layout/LinearArrowProcessNumbered"/>
    <dgm:cxn modelId="{F4049646-18D2-4BB2-B032-13E54A1A1008}" srcId="{6E686FFA-3D5F-42B5-B6D9-D7EEC37FA03D}" destId="{C019FD21-133F-43CA-9AE5-E13FC95D6CD2}" srcOrd="5" destOrd="0" parTransId="{728A656F-4DB0-4580-B585-82B9ECE83471}" sibTransId="{EBDF306A-A0D6-43AD-9CA3-A356774D1CF7}"/>
    <dgm:cxn modelId="{5E3BE546-0DD5-475D-AF6E-9937AEF007FE}" type="presOf" srcId="{96263B18-5E7B-43E8-9C79-40C413D01433}" destId="{F8813746-B8C8-4E72-88F9-7F8C1A1F5EC9}" srcOrd="0" destOrd="5" presId="urn:microsoft.com/office/officeart/2016/7/layout/LinearArrowProcessNumbered"/>
    <dgm:cxn modelId="{A8B6704C-D76F-45C2-BDF8-20A0CD72011C}" type="presOf" srcId="{13529654-9755-4E22-8432-8E298A989C86}" destId="{CB3318D7-DB2C-402F-97D3-34C3523BB8DD}" srcOrd="0" destOrd="1" presId="urn:microsoft.com/office/officeart/2016/7/layout/LinearArrowProcessNumbered"/>
    <dgm:cxn modelId="{C7DAF974-23FA-4C62-A029-B18E426106E3}" srcId="{6E686FFA-3D5F-42B5-B6D9-D7EEC37FA03D}" destId="{03B9ECF0-ABBB-48F3-999A-B6D5DBFD8240}" srcOrd="1" destOrd="0" parTransId="{745D4EAA-52B1-4974-B4F1-80001EDFE202}" sibTransId="{1BD13847-6371-433A-94D1-EC4FF5BFA761}"/>
    <dgm:cxn modelId="{B6873556-6DC3-424F-9BB4-414884420A7D}" type="presOf" srcId="{DE39F5BC-5A68-4EAE-A44C-8A6AC6CCEA4B}" destId="{1F4D3752-E9D8-4B3F-9F99-FD196933B246}" srcOrd="0" destOrd="0" presId="urn:microsoft.com/office/officeart/2016/7/layout/LinearArrowProcessNumbered"/>
    <dgm:cxn modelId="{09E7A178-F144-49EE-BA97-FD77261AEDAE}" type="presOf" srcId="{98AF8958-757B-49C1-846D-E1F25FE351E0}" destId="{51184A23-1BE0-4637-A320-757042D06661}" srcOrd="0" destOrd="1" presId="urn:microsoft.com/office/officeart/2016/7/layout/LinearArrowProcessNumbered"/>
    <dgm:cxn modelId="{75283879-733A-4244-86B1-3FE3E46B3F0D}" srcId="{77FE32DA-3B10-4341-8378-45B3F1261C1A}" destId="{2CA5AEA4-FD5A-46E7-865B-252D7AEA1F26}" srcOrd="5" destOrd="0" parTransId="{8FB4B242-0FEE-4D3C-A41B-90D7004F6BD0}" sibTransId="{AA5E3B48-4C10-41BE-B13F-BC1A7DC7E434}"/>
    <dgm:cxn modelId="{9AE66A79-A2B0-44F1-8AB6-C77647905E57}" srcId="{6E686FFA-3D5F-42B5-B6D9-D7EEC37FA03D}" destId="{98AF8958-757B-49C1-846D-E1F25FE351E0}" srcOrd="0" destOrd="0" parTransId="{D6629644-4FE8-42F4-B9C0-2EF62D27350E}" sibTransId="{2E95844D-C469-469C-B2B3-8701B9E97C75}"/>
    <dgm:cxn modelId="{4A5ECD59-A9D8-4C9B-B92B-23781ED9001C}" srcId="{77FE32DA-3B10-4341-8378-45B3F1261C1A}" destId="{7B9BCDCB-58F9-4E47-B93F-0A497E210220}" srcOrd="3" destOrd="0" parTransId="{49774C4A-32EF-4FB4-A5A5-3723AE996486}" sibTransId="{D6F7531C-94E8-440D-B4F1-AE6884D5402D}"/>
    <dgm:cxn modelId="{CC7DEA79-98A0-421E-9CBF-69293BA43B08}" srcId="{DA49303E-3DF8-4CBA-8C93-D04DFB3B534C}" destId="{13529654-9755-4E22-8432-8E298A989C86}" srcOrd="0" destOrd="0" parTransId="{546DF56E-AA78-42A3-ADD6-AA1A0E4AFA4F}" sibTransId="{B3D39046-78F3-432B-9B21-EE75C64F57D9}"/>
    <dgm:cxn modelId="{D2D0199A-D36C-421F-8461-D6E4ED430DEA}" srcId="{DA49303E-3DF8-4CBA-8C93-D04DFB3B534C}" destId="{7A505FC1-2E0E-4F4A-B24A-99EBB77E4750}" srcOrd="1" destOrd="0" parTransId="{63F9E6AC-5D42-4874-A751-6D4750687684}" sibTransId="{3D29476E-BA69-494F-8B96-97BF87D2A1D7}"/>
    <dgm:cxn modelId="{14807C9B-F59C-43E9-83C9-98FFD731A2F2}" srcId="{77FE32DA-3B10-4341-8378-45B3F1261C1A}" destId="{96263B18-5E7B-43E8-9C79-40C413D01433}" srcOrd="4" destOrd="0" parTransId="{9178FE8D-C2A8-4F5C-9CB9-1631E6E62258}" sibTransId="{73D03F3F-F34C-41D0-B8CB-9C296ED2F8C5}"/>
    <dgm:cxn modelId="{30B2FDA6-7F6E-428D-AC25-66228775433A}" type="presOf" srcId="{B5552673-754B-405E-86ED-67E0FB09BA4A}" destId="{F8813746-B8C8-4E72-88F9-7F8C1A1F5EC9}" srcOrd="0" destOrd="2" presId="urn:microsoft.com/office/officeart/2016/7/layout/LinearArrowProcessNumbered"/>
    <dgm:cxn modelId="{54EE69A7-1DFF-43F2-9A4E-8BE5D74C1A75}" type="presOf" srcId="{75805DB0-C9C8-4BA1-8401-B175E634DBD5}" destId="{F8813746-B8C8-4E72-88F9-7F8C1A1F5EC9}" srcOrd="0" destOrd="1" presId="urn:microsoft.com/office/officeart/2016/7/layout/LinearArrowProcessNumbered"/>
    <dgm:cxn modelId="{35F575AE-2CD9-4F73-9C4C-015102166D7D}" type="presOf" srcId="{9F232CAC-395A-46B7-B73E-CDC703A17535}" destId="{51184A23-1BE0-4637-A320-757042D06661}" srcOrd="0" destOrd="5" presId="urn:microsoft.com/office/officeart/2016/7/layout/LinearArrowProcessNumbered"/>
    <dgm:cxn modelId="{DEC05EBB-4463-48CC-8F09-848A10CE8364}" srcId="{DA49303E-3DF8-4CBA-8C93-D04DFB3B534C}" destId="{306E9CB5-F264-4684-AF64-47DF25609905}" srcOrd="2" destOrd="0" parTransId="{932C5C4E-191D-424A-BAA5-F63632D8531A}" sibTransId="{0EEFF9B0-2B60-4F5E-A98D-0567D00C6F65}"/>
    <dgm:cxn modelId="{1742D3C0-9FCB-498A-95E8-905CA2DC7CC2}" type="presOf" srcId="{E7A7D178-F741-4153-A950-817A42C141BD}" destId="{CB3318D7-DB2C-402F-97D3-34C3523BB8DD}" srcOrd="0" destOrd="4" presId="urn:microsoft.com/office/officeart/2016/7/layout/LinearArrowProcessNumbered"/>
    <dgm:cxn modelId="{26A17CC1-B048-432F-BCE4-7EB78098210D}" type="presOf" srcId="{6E686FFA-3D5F-42B5-B6D9-D7EEC37FA03D}" destId="{51184A23-1BE0-4637-A320-757042D06661}" srcOrd="0" destOrd="0" presId="urn:microsoft.com/office/officeart/2016/7/layout/LinearArrowProcessNumbered"/>
    <dgm:cxn modelId="{1D7C08C6-4E32-4685-88E1-0C0937C42EA4}" type="presOf" srcId="{23CD0E5B-5969-4A4F-9BFC-2BEE99545FC4}" destId="{51184A23-1BE0-4637-A320-757042D06661}" srcOrd="0" destOrd="3" presId="urn:microsoft.com/office/officeart/2016/7/layout/LinearArrowProcessNumbered"/>
    <dgm:cxn modelId="{2D1774D0-41DF-4F2C-ADBA-3A62D6332075}" type="presOf" srcId="{7A505FC1-2E0E-4F4A-B24A-99EBB77E4750}" destId="{CB3318D7-DB2C-402F-97D3-34C3523BB8DD}" srcOrd="0" destOrd="2" presId="urn:microsoft.com/office/officeart/2016/7/layout/LinearArrowProcessNumbered"/>
    <dgm:cxn modelId="{99EB95D0-9703-4A04-A7A1-D08F4707BD55}" srcId="{6E686FFA-3D5F-42B5-B6D9-D7EEC37FA03D}" destId="{9F232CAC-395A-46B7-B73E-CDC703A17535}" srcOrd="4" destOrd="0" parTransId="{D9598B6A-E60B-4AEB-ADF4-738848A1F6E8}" sibTransId="{9A053187-15B5-45AF-A2DE-2FDE2798C068}"/>
    <dgm:cxn modelId="{4EED1FD1-CD9D-4ADA-AA49-40FFFCB54075}" type="presOf" srcId="{2CA5AEA4-FD5A-46E7-865B-252D7AEA1F26}" destId="{F8813746-B8C8-4E72-88F9-7F8C1A1F5EC9}" srcOrd="0" destOrd="6" presId="urn:microsoft.com/office/officeart/2016/7/layout/LinearArrowProcessNumbered"/>
    <dgm:cxn modelId="{C93281EC-1397-436D-9A23-E0A4CBCC0650}" type="presOf" srcId="{095ED205-3506-4760-8617-1741ED4B6CA5}" destId="{F8813746-B8C8-4E72-88F9-7F8C1A1F5EC9}" srcOrd="0" destOrd="3" presId="urn:microsoft.com/office/officeart/2016/7/layout/LinearArrowProcessNumbered"/>
    <dgm:cxn modelId="{F0009FEC-C309-4240-8D7B-168D7533CCE3}" srcId="{DA49303E-3DF8-4CBA-8C93-D04DFB3B534C}" destId="{053DB83D-C421-4D56-97A4-4B8E00A0989B}" srcOrd="4" destOrd="0" parTransId="{F227377C-B7A3-4A96-9D55-F63E7EC008F3}" sibTransId="{B33CA985-E3FE-49C7-9D38-AA58A844A6D6}"/>
    <dgm:cxn modelId="{AB98F7F2-3BBC-4525-8311-90FFBA1AA056}" srcId="{FC57AB09-7695-4233-A6EB-951DD483B62D}" destId="{DA49303E-3DF8-4CBA-8C93-D04DFB3B534C}" srcOrd="1" destOrd="0" parTransId="{5082060E-D9F2-4CEC-9132-D81D1C9624AD}" sibTransId="{DE39F5BC-5A68-4EAE-A44C-8A6AC6CCEA4B}"/>
    <dgm:cxn modelId="{B705FC67-8226-44E1-B79A-60DA0D412572}" type="presParOf" srcId="{5238FB0A-444E-4B72-BF34-9380BD5C6A37}" destId="{5B146513-36B9-4FB2-B344-501C7154A09F}" srcOrd="0" destOrd="0" presId="urn:microsoft.com/office/officeart/2016/7/layout/LinearArrowProcessNumbered"/>
    <dgm:cxn modelId="{13C8BE61-03D7-4003-9B16-64E242EE5479}" type="presParOf" srcId="{5B146513-36B9-4FB2-B344-501C7154A09F}" destId="{05D4281D-1B9E-4B4C-9BF0-0694293C4C7C}" srcOrd="0" destOrd="0" presId="urn:microsoft.com/office/officeart/2016/7/layout/LinearArrowProcessNumbered"/>
    <dgm:cxn modelId="{506E21AE-81D7-42CF-AC73-C69794F620F9}" type="presParOf" srcId="{5B146513-36B9-4FB2-B344-501C7154A09F}" destId="{7E272B93-FBA7-496C-9DF6-A32FAD209DA2}" srcOrd="1" destOrd="0" presId="urn:microsoft.com/office/officeart/2016/7/layout/LinearArrowProcessNumbered"/>
    <dgm:cxn modelId="{79E139B7-1B27-4E02-A99D-14A91C070338}" type="presParOf" srcId="{7E272B93-FBA7-496C-9DF6-A32FAD209DA2}" destId="{F536B38F-4D47-46FA-8D12-09FB931E9F50}" srcOrd="0" destOrd="0" presId="urn:microsoft.com/office/officeart/2016/7/layout/LinearArrowProcessNumbered"/>
    <dgm:cxn modelId="{04148E4C-D1A4-481B-ACEF-BDB9C3B40656}" type="presParOf" srcId="{7E272B93-FBA7-496C-9DF6-A32FAD209DA2}" destId="{A212B84D-A0B1-4138-BA6D-A43DAA522423}" srcOrd="1" destOrd="0" presId="urn:microsoft.com/office/officeart/2016/7/layout/LinearArrowProcessNumbered"/>
    <dgm:cxn modelId="{E5BE833C-7C7C-4177-ABB3-0998E193F0ED}" type="presParOf" srcId="{7E272B93-FBA7-496C-9DF6-A32FAD209DA2}" destId="{FBB56507-9D35-471F-ABF3-2D89AA2F6565}" srcOrd="2" destOrd="0" presId="urn:microsoft.com/office/officeart/2016/7/layout/LinearArrowProcessNumbered"/>
    <dgm:cxn modelId="{46DEFE2A-8C6D-4B86-A54D-7351FC2E8582}" type="presParOf" srcId="{7E272B93-FBA7-496C-9DF6-A32FAD209DA2}" destId="{B0AD2824-97F7-4C8A-9D5C-0AA60D54C529}" srcOrd="3" destOrd="0" presId="urn:microsoft.com/office/officeart/2016/7/layout/LinearArrowProcessNumbered"/>
    <dgm:cxn modelId="{BEFD62D1-08F2-41A1-A3E5-600859D807A5}" type="presParOf" srcId="{5B146513-36B9-4FB2-B344-501C7154A09F}" destId="{F8813746-B8C8-4E72-88F9-7F8C1A1F5EC9}" srcOrd="2" destOrd="0" presId="urn:microsoft.com/office/officeart/2016/7/layout/LinearArrowProcessNumbered"/>
    <dgm:cxn modelId="{FF416EA8-B7E8-42D5-96BE-39E8964163D4}" type="presParOf" srcId="{5238FB0A-444E-4B72-BF34-9380BD5C6A37}" destId="{6571B23D-0AAE-4C53-B162-A2E4318E01A5}" srcOrd="1" destOrd="0" presId="urn:microsoft.com/office/officeart/2016/7/layout/LinearArrowProcessNumbered"/>
    <dgm:cxn modelId="{09949CC8-2266-40CF-A408-663E68B071E7}" type="presParOf" srcId="{5238FB0A-444E-4B72-BF34-9380BD5C6A37}" destId="{5ECB8379-6C18-450B-8688-2B73EE44FD38}" srcOrd="2" destOrd="0" presId="urn:microsoft.com/office/officeart/2016/7/layout/LinearArrowProcessNumbered"/>
    <dgm:cxn modelId="{B34E4896-E6C7-47E6-AAE0-314E820545DC}" type="presParOf" srcId="{5ECB8379-6C18-450B-8688-2B73EE44FD38}" destId="{759676E0-93FA-41BC-98E1-85A3EA0DCB8F}" srcOrd="0" destOrd="0" presId="urn:microsoft.com/office/officeart/2016/7/layout/LinearArrowProcessNumbered"/>
    <dgm:cxn modelId="{A771998B-5076-495C-8A46-D2B6ABFCBC40}" type="presParOf" srcId="{5ECB8379-6C18-450B-8688-2B73EE44FD38}" destId="{9F8AF962-0458-4B50-A624-3A280566DBB4}" srcOrd="1" destOrd="0" presId="urn:microsoft.com/office/officeart/2016/7/layout/LinearArrowProcessNumbered"/>
    <dgm:cxn modelId="{E37EA453-0563-4121-A76F-DF0AAA83A53A}" type="presParOf" srcId="{9F8AF962-0458-4B50-A624-3A280566DBB4}" destId="{2C85066D-BCE4-4F99-977F-E4DCC6025451}" srcOrd="0" destOrd="0" presId="urn:microsoft.com/office/officeart/2016/7/layout/LinearArrowProcessNumbered"/>
    <dgm:cxn modelId="{2B374B88-BC18-4F45-A9C5-FE6162E1B259}" type="presParOf" srcId="{9F8AF962-0458-4B50-A624-3A280566DBB4}" destId="{A826E105-216D-4720-9EB3-7F99EB39C5EF}" srcOrd="1" destOrd="0" presId="urn:microsoft.com/office/officeart/2016/7/layout/LinearArrowProcessNumbered"/>
    <dgm:cxn modelId="{3418DCA9-D3F4-41D7-A920-BA0AFE615CE8}" type="presParOf" srcId="{9F8AF962-0458-4B50-A624-3A280566DBB4}" destId="{1F4D3752-E9D8-4B3F-9F99-FD196933B246}" srcOrd="2" destOrd="0" presId="urn:microsoft.com/office/officeart/2016/7/layout/LinearArrowProcessNumbered"/>
    <dgm:cxn modelId="{35309FD0-18BE-4EAC-9B15-E261C1A29BD3}" type="presParOf" srcId="{9F8AF962-0458-4B50-A624-3A280566DBB4}" destId="{06C44EC5-5A5D-4222-8E8E-AC7F50992249}" srcOrd="3" destOrd="0" presId="urn:microsoft.com/office/officeart/2016/7/layout/LinearArrowProcessNumbered"/>
    <dgm:cxn modelId="{7E8D5199-8DEB-4D45-8A5B-CF00805CB74A}" type="presParOf" srcId="{5ECB8379-6C18-450B-8688-2B73EE44FD38}" destId="{CB3318D7-DB2C-402F-97D3-34C3523BB8DD}" srcOrd="2" destOrd="0" presId="urn:microsoft.com/office/officeart/2016/7/layout/LinearArrowProcessNumbered"/>
    <dgm:cxn modelId="{CC9DC30D-39B0-479C-9885-397CF13EFAE8}" type="presParOf" srcId="{5238FB0A-444E-4B72-BF34-9380BD5C6A37}" destId="{F5C3050B-6372-4804-A5A4-73F0A631F2AF}" srcOrd="3" destOrd="0" presId="urn:microsoft.com/office/officeart/2016/7/layout/LinearArrowProcessNumbered"/>
    <dgm:cxn modelId="{4ECF60F1-0778-47A4-98B5-A55DD1C37DB2}" type="presParOf" srcId="{5238FB0A-444E-4B72-BF34-9380BD5C6A37}" destId="{0BC0450D-1544-470C-83BE-D749BB50C8BD}" srcOrd="4" destOrd="0" presId="urn:microsoft.com/office/officeart/2016/7/layout/LinearArrowProcessNumbered"/>
    <dgm:cxn modelId="{7354A1B7-7042-45A7-8118-F009A2F28883}" type="presParOf" srcId="{0BC0450D-1544-470C-83BE-D749BB50C8BD}" destId="{8E78EC55-F3CB-4D6C-B8B2-E00770735F8E}" srcOrd="0" destOrd="0" presId="urn:microsoft.com/office/officeart/2016/7/layout/LinearArrowProcessNumbered"/>
    <dgm:cxn modelId="{A9FDA7C5-672E-427A-91FC-9405564DCD92}" type="presParOf" srcId="{0BC0450D-1544-470C-83BE-D749BB50C8BD}" destId="{4BBCDE34-8AD9-4D5F-AA15-A71318B2628E}" srcOrd="1" destOrd="0" presId="urn:microsoft.com/office/officeart/2016/7/layout/LinearArrowProcessNumbered"/>
    <dgm:cxn modelId="{97261C04-7A7D-40AC-B658-BC0B1C66A301}" type="presParOf" srcId="{4BBCDE34-8AD9-4D5F-AA15-A71318B2628E}" destId="{010B397C-14CA-4A7C-BA68-310BEE3FCD3A}" srcOrd="0" destOrd="0" presId="urn:microsoft.com/office/officeart/2016/7/layout/LinearArrowProcessNumbered"/>
    <dgm:cxn modelId="{D9883AE9-AE04-4E97-BEBA-6F5819591942}" type="presParOf" srcId="{4BBCDE34-8AD9-4D5F-AA15-A71318B2628E}" destId="{09B94818-E320-49AA-BCE7-27106B6CB087}" srcOrd="1" destOrd="0" presId="urn:microsoft.com/office/officeart/2016/7/layout/LinearArrowProcessNumbered"/>
    <dgm:cxn modelId="{85302714-0750-4EF8-BADE-379CCB719DE4}" type="presParOf" srcId="{4BBCDE34-8AD9-4D5F-AA15-A71318B2628E}" destId="{858DDF4F-44FE-4A9B-BA44-81DAF5BA7A5E}" srcOrd="2" destOrd="0" presId="urn:microsoft.com/office/officeart/2016/7/layout/LinearArrowProcessNumbered"/>
    <dgm:cxn modelId="{2CFD0F83-451A-4907-A37E-2A8D5BB34885}" type="presParOf" srcId="{4BBCDE34-8AD9-4D5F-AA15-A71318B2628E}" destId="{8AE23C47-11CA-4BA6-80F1-B1D70A0BD121}" srcOrd="3" destOrd="0" presId="urn:microsoft.com/office/officeart/2016/7/layout/LinearArrowProcessNumbered"/>
    <dgm:cxn modelId="{9C6EAC16-C362-4660-96F6-4F24C01F6E46}" type="presParOf" srcId="{0BC0450D-1544-470C-83BE-D749BB50C8BD}" destId="{51184A23-1BE0-4637-A320-757042D06661}" srcOrd="2" destOrd="0" presId="urn:microsoft.com/office/officeart/2016/7/layout/LinearArrowProcessNumbered"/>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88F28-9FF8-4F1C-AC23-1D5015F99CB4}"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715BB021-8A8A-4CA0-A402-926A32962642}">
      <dgm:prSet/>
      <dgm:spPr/>
      <dgm:t>
        <a:bodyPr/>
        <a:lstStyle/>
        <a:p>
          <a:r>
            <a:rPr lang="en-ZA" i="1"/>
            <a:t>“Digital Transformation Roadmap for Rand Refinery”</a:t>
          </a:r>
          <a:endParaRPr lang="en-US"/>
        </a:p>
      </dgm:t>
    </dgm:pt>
    <dgm:pt modelId="{575BB73C-0446-482E-98C5-DCC2B0063CC8}" type="parTrans" cxnId="{61C1D8BD-B56B-4ADB-9A96-7AED91FC8678}">
      <dgm:prSet/>
      <dgm:spPr/>
      <dgm:t>
        <a:bodyPr/>
        <a:lstStyle/>
        <a:p>
          <a:endParaRPr lang="en-US"/>
        </a:p>
      </dgm:t>
    </dgm:pt>
    <dgm:pt modelId="{59F12428-D1E4-4E66-82C7-413E8F1D070B}" type="sibTrans" cxnId="{61C1D8BD-B56B-4ADB-9A96-7AED91FC8678}">
      <dgm:prSet/>
      <dgm:spPr/>
      <dgm:t>
        <a:bodyPr/>
        <a:lstStyle/>
        <a:p>
          <a:endParaRPr lang="en-US"/>
        </a:p>
      </dgm:t>
    </dgm:pt>
    <dgm:pt modelId="{7A696363-45A4-40FF-8925-9DFD4742D5BE}">
      <dgm:prSet/>
      <dgm:spPr/>
      <dgm:t>
        <a:bodyPr/>
        <a:lstStyle/>
        <a:p>
          <a:pPr>
            <a:lnSpc>
              <a:spcPct val="150000"/>
            </a:lnSpc>
          </a:pPr>
          <a:r>
            <a:rPr lang="en-GB" dirty="0"/>
            <a:t>The aim of the project was to produce an all inclusive, visionary roadmap for the implementation of business-wide integrated digital systems. </a:t>
          </a:r>
          <a:endParaRPr lang="en-US" dirty="0"/>
        </a:p>
      </dgm:t>
    </dgm:pt>
    <dgm:pt modelId="{3CE6D287-98FD-4B8B-A0C4-A1CB9A35B84D}" type="parTrans" cxnId="{3E26EE95-9A20-4C20-956E-68AF6F86286A}">
      <dgm:prSet/>
      <dgm:spPr/>
      <dgm:t>
        <a:bodyPr/>
        <a:lstStyle/>
        <a:p>
          <a:endParaRPr lang="en-US"/>
        </a:p>
      </dgm:t>
    </dgm:pt>
    <dgm:pt modelId="{4992EFCA-45B5-476B-8781-58FBFCDA6C5D}" type="sibTrans" cxnId="{3E26EE95-9A20-4C20-956E-68AF6F86286A}">
      <dgm:prSet/>
      <dgm:spPr/>
      <dgm:t>
        <a:bodyPr/>
        <a:lstStyle/>
        <a:p>
          <a:endParaRPr lang="en-US"/>
        </a:p>
      </dgm:t>
    </dgm:pt>
    <dgm:pt modelId="{035225BB-A43E-4B76-9239-0343BC515C61}">
      <dgm:prSet/>
      <dgm:spPr/>
      <dgm:t>
        <a:bodyPr/>
        <a:lstStyle/>
        <a:p>
          <a:pPr>
            <a:lnSpc>
              <a:spcPct val="150000"/>
            </a:lnSpc>
          </a:pPr>
          <a:r>
            <a:rPr lang="en-GB" dirty="0"/>
            <a:t>The scope of works for the project included the integration and optimisation of systems for total enterprise, including all aspects of the planning, domestic and international supply and distribution chains, plant operations as well as support functions. </a:t>
          </a:r>
          <a:endParaRPr lang="en-US" dirty="0"/>
        </a:p>
      </dgm:t>
    </dgm:pt>
    <dgm:pt modelId="{C6E1B19B-1D61-4E56-84E5-5446F92F2A00}" type="parTrans" cxnId="{46A46FAB-A4EF-433C-8252-8728294B1C1A}">
      <dgm:prSet/>
      <dgm:spPr/>
      <dgm:t>
        <a:bodyPr/>
        <a:lstStyle/>
        <a:p>
          <a:endParaRPr lang="en-US"/>
        </a:p>
      </dgm:t>
    </dgm:pt>
    <dgm:pt modelId="{1B650A3F-B865-43F5-8406-10DBE6934F72}" type="sibTrans" cxnId="{46A46FAB-A4EF-433C-8252-8728294B1C1A}">
      <dgm:prSet/>
      <dgm:spPr/>
      <dgm:t>
        <a:bodyPr/>
        <a:lstStyle/>
        <a:p>
          <a:endParaRPr lang="en-US"/>
        </a:p>
      </dgm:t>
    </dgm:pt>
    <dgm:pt modelId="{8F514628-3A7F-428E-A0D5-6FC2F9D4581B}" type="pres">
      <dgm:prSet presAssocID="{E9B88F28-9FF8-4F1C-AC23-1D5015F99CB4}" presName="linear" presStyleCnt="0">
        <dgm:presLayoutVars>
          <dgm:animLvl val="lvl"/>
          <dgm:resizeHandles val="exact"/>
        </dgm:presLayoutVars>
      </dgm:prSet>
      <dgm:spPr/>
    </dgm:pt>
    <dgm:pt modelId="{4EFA31B4-B102-4317-BB3B-AC1D28192B9B}" type="pres">
      <dgm:prSet presAssocID="{715BB021-8A8A-4CA0-A402-926A32962642}" presName="parentText" presStyleLbl="node1" presStyleIdx="0" presStyleCnt="1">
        <dgm:presLayoutVars>
          <dgm:chMax val="0"/>
          <dgm:bulletEnabled val="1"/>
        </dgm:presLayoutVars>
      </dgm:prSet>
      <dgm:spPr/>
    </dgm:pt>
    <dgm:pt modelId="{9BA35A13-1A69-411D-9A5A-1823E174305B}" type="pres">
      <dgm:prSet presAssocID="{715BB021-8A8A-4CA0-A402-926A32962642}" presName="childText" presStyleLbl="revTx" presStyleIdx="0" presStyleCnt="1">
        <dgm:presLayoutVars>
          <dgm:bulletEnabled val="1"/>
        </dgm:presLayoutVars>
      </dgm:prSet>
      <dgm:spPr/>
    </dgm:pt>
  </dgm:ptLst>
  <dgm:cxnLst>
    <dgm:cxn modelId="{EF2AB702-F3BB-4443-AB0B-D1C5F15757FC}" type="presOf" srcId="{E9B88F28-9FF8-4F1C-AC23-1D5015F99CB4}" destId="{8F514628-3A7F-428E-A0D5-6FC2F9D4581B}" srcOrd="0" destOrd="0" presId="urn:microsoft.com/office/officeart/2005/8/layout/vList2"/>
    <dgm:cxn modelId="{A2F22C66-403C-4E90-942F-0A7AE9C45AF8}" type="presOf" srcId="{715BB021-8A8A-4CA0-A402-926A32962642}" destId="{4EFA31B4-B102-4317-BB3B-AC1D28192B9B}" srcOrd="0" destOrd="0" presId="urn:microsoft.com/office/officeart/2005/8/layout/vList2"/>
    <dgm:cxn modelId="{5BBFDC8D-CE08-4FEA-8FA3-79B086A8D692}" type="presOf" srcId="{7A696363-45A4-40FF-8925-9DFD4742D5BE}" destId="{9BA35A13-1A69-411D-9A5A-1823E174305B}" srcOrd="0" destOrd="0" presId="urn:microsoft.com/office/officeart/2005/8/layout/vList2"/>
    <dgm:cxn modelId="{3E26EE95-9A20-4C20-956E-68AF6F86286A}" srcId="{715BB021-8A8A-4CA0-A402-926A32962642}" destId="{7A696363-45A4-40FF-8925-9DFD4742D5BE}" srcOrd="0" destOrd="0" parTransId="{3CE6D287-98FD-4B8B-A0C4-A1CB9A35B84D}" sibTransId="{4992EFCA-45B5-476B-8781-58FBFCDA6C5D}"/>
    <dgm:cxn modelId="{46A46FAB-A4EF-433C-8252-8728294B1C1A}" srcId="{715BB021-8A8A-4CA0-A402-926A32962642}" destId="{035225BB-A43E-4B76-9239-0343BC515C61}" srcOrd="1" destOrd="0" parTransId="{C6E1B19B-1D61-4E56-84E5-5446F92F2A00}" sibTransId="{1B650A3F-B865-43F5-8406-10DBE6934F72}"/>
    <dgm:cxn modelId="{61C1D8BD-B56B-4ADB-9A96-7AED91FC8678}" srcId="{E9B88F28-9FF8-4F1C-AC23-1D5015F99CB4}" destId="{715BB021-8A8A-4CA0-A402-926A32962642}" srcOrd="0" destOrd="0" parTransId="{575BB73C-0446-482E-98C5-DCC2B0063CC8}" sibTransId="{59F12428-D1E4-4E66-82C7-413E8F1D070B}"/>
    <dgm:cxn modelId="{1E79D9CC-9F58-4BCC-9572-87CAB29DA045}" type="presOf" srcId="{035225BB-A43E-4B76-9239-0343BC515C61}" destId="{9BA35A13-1A69-411D-9A5A-1823E174305B}" srcOrd="0" destOrd="1" presId="urn:microsoft.com/office/officeart/2005/8/layout/vList2"/>
    <dgm:cxn modelId="{7F880F91-D1C7-4DB0-81CE-3282298447F0}" type="presParOf" srcId="{8F514628-3A7F-428E-A0D5-6FC2F9D4581B}" destId="{4EFA31B4-B102-4317-BB3B-AC1D28192B9B}" srcOrd="0" destOrd="0" presId="urn:microsoft.com/office/officeart/2005/8/layout/vList2"/>
    <dgm:cxn modelId="{0DFDCC52-DD1A-4F7B-8693-A34E571842C2}" type="presParOf" srcId="{8F514628-3A7F-428E-A0D5-6FC2F9D4581B}" destId="{9BA35A13-1A69-411D-9A5A-1823E174305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670655-A060-425E-A253-8B0F7624A851}" type="doc">
      <dgm:prSet loTypeId="urn:microsoft.com/office/officeart/2005/8/layout/matrix3" loCatId="matrix" qsTypeId="urn:microsoft.com/office/officeart/2005/8/quickstyle/3d7" qsCatId="3D" csTypeId="urn:microsoft.com/office/officeart/2005/8/colors/colorful1" csCatId="colorful" phldr="1"/>
      <dgm:spPr/>
      <dgm:t>
        <a:bodyPr/>
        <a:lstStyle/>
        <a:p>
          <a:endParaRPr lang="en-US"/>
        </a:p>
      </dgm:t>
    </dgm:pt>
    <dgm:pt modelId="{E174100F-4B0E-4DA3-AC5C-13B445252CC4}">
      <dgm:prSet custT="1"/>
      <dgm:spPr/>
      <dgm:t>
        <a:bodyPr/>
        <a:lstStyle/>
        <a:p>
          <a:r>
            <a:rPr lang="en-US" sz="1600" dirty="0"/>
            <a:t>The Advanced Technology Centre is located in </a:t>
          </a:r>
          <a:r>
            <a:rPr lang="en-US" sz="1600" dirty="0" err="1"/>
            <a:t>Devland</a:t>
          </a:r>
          <a:r>
            <a:rPr lang="en-US" sz="1600" dirty="0"/>
            <a:t> (Soweto). </a:t>
          </a:r>
        </a:p>
      </dgm:t>
    </dgm:pt>
    <dgm:pt modelId="{2FB953C7-082B-459C-89FF-37C2543B2B50}" type="parTrans" cxnId="{6F02F3B4-4C10-4EF4-AAC9-D7C7DC17D701}">
      <dgm:prSet/>
      <dgm:spPr/>
      <dgm:t>
        <a:bodyPr/>
        <a:lstStyle/>
        <a:p>
          <a:endParaRPr lang="en-US" sz="1600">
            <a:solidFill>
              <a:schemeClr val="tx1"/>
            </a:solidFill>
          </a:endParaRPr>
        </a:p>
      </dgm:t>
    </dgm:pt>
    <dgm:pt modelId="{18FAF495-A264-4A64-B89B-A693E88C215D}" type="sibTrans" cxnId="{6F02F3B4-4C10-4EF4-AAC9-D7C7DC17D701}">
      <dgm:prSet/>
      <dgm:spPr/>
      <dgm:t>
        <a:bodyPr/>
        <a:lstStyle/>
        <a:p>
          <a:endParaRPr lang="en-US" sz="1600">
            <a:solidFill>
              <a:schemeClr val="tx1"/>
            </a:solidFill>
          </a:endParaRPr>
        </a:p>
      </dgm:t>
    </dgm:pt>
    <dgm:pt modelId="{F7510EA0-4A09-4F7C-98D9-F1D38ACA6C68}">
      <dgm:prSet custT="1"/>
      <dgm:spPr/>
      <dgm:t>
        <a:bodyPr/>
        <a:lstStyle/>
        <a:p>
          <a:r>
            <a:rPr lang="en-US" sz="1600" dirty="0"/>
            <a:t>The project provides training to students in various subjects.</a:t>
          </a:r>
        </a:p>
      </dgm:t>
    </dgm:pt>
    <dgm:pt modelId="{6FEA8551-DE6A-4045-916B-9021B1D787E1}" type="parTrans" cxnId="{D99DE228-3FB1-4A84-8551-EC0E3213EE50}">
      <dgm:prSet/>
      <dgm:spPr/>
      <dgm:t>
        <a:bodyPr/>
        <a:lstStyle/>
        <a:p>
          <a:endParaRPr lang="en-US" sz="1600">
            <a:solidFill>
              <a:schemeClr val="tx1"/>
            </a:solidFill>
          </a:endParaRPr>
        </a:p>
      </dgm:t>
    </dgm:pt>
    <dgm:pt modelId="{E4AB0EF0-15EC-4EA6-AC19-C8DD4D58C247}" type="sibTrans" cxnId="{D99DE228-3FB1-4A84-8551-EC0E3213EE50}">
      <dgm:prSet/>
      <dgm:spPr/>
      <dgm:t>
        <a:bodyPr/>
        <a:lstStyle/>
        <a:p>
          <a:endParaRPr lang="en-US" sz="1600">
            <a:solidFill>
              <a:schemeClr val="tx1"/>
            </a:solidFill>
          </a:endParaRPr>
        </a:p>
      </dgm:t>
    </dgm:pt>
    <dgm:pt modelId="{10C9EE66-4969-48B3-A7DF-C40BAC993FB0}">
      <dgm:prSet custT="1"/>
      <dgm:spPr/>
      <dgm:t>
        <a:bodyPr/>
        <a:lstStyle/>
        <a:p>
          <a:r>
            <a:rPr lang="en-US" sz="1600" dirty="0"/>
            <a:t>The collaboration is inspired by the fact that both UJ and Accenture have aspirational goals and a vision for addressing unemployment. </a:t>
          </a:r>
        </a:p>
      </dgm:t>
    </dgm:pt>
    <dgm:pt modelId="{8E5234B5-2A28-4210-AD8F-4B86729D49FE}" type="parTrans" cxnId="{35270254-B5D3-4A93-A482-F8CE981FF4BF}">
      <dgm:prSet/>
      <dgm:spPr/>
      <dgm:t>
        <a:bodyPr/>
        <a:lstStyle/>
        <a:p>
          <a:endParaRPr lang="en-US" sz="1600">
            <a:solidFill>
              <a:schemeClr val="tx1"/>
            </a:solidFill>
          </a:endParaRPr>
        </a:p>
      </dgm:t>
    </dgm:pt>
    <dgm:pt modelId="{509C2EDD-C782-4679-BB05-081145A792EE}" type="sibTrans" cxnId="{35270254-B5D3-4A93-A482-F8CE981FF4BF}">
      <dgm:prSet/>
      <dgm:spPr/>
      <dgm:t>
        <a:bodyPr/>
        <a:lstStyle/>
        <a:p>
          <a:endParaRPr lang="en-US" sz="1600">
            <a:solidFill>
              <a:schemeClr val="tx1"/>
            </a:solidFill>
          </a:endParaRPr>
        </a:p>
      </dgm:t>
    </dgm:pt>
    <dgm:pt modelId="{9C10214D-44CD-4EBE-A6E2-F7494483942D}">
      <dgm:prSet custT="1"/>
      <dgm:spPr/>
      <dgm:t>
        <a:bodyPr/>
        <a:lstStyle/>
        <a:p>
          <a:r>
            <a:rPr lang="en-US" sz="1600" dirty="0"/>
            <a:t>The project is also part of UJ and Accenture’s drive to develop an innovative business model.</a:t>
          </a:r>
        </a:p>
      </dgm:t>
    </dgm:pt>
    <dgm:pt modelId="{2CAC1152-EFAA-4952-8FCA-D77A6F83FD14}" type="parTrans" cxnId="{4E5C6994-72E8-4D84-8AFC-D6AAA0C9D32B}">
      <dgm:prSet/>
      <dgm:spPr/>
      <dgm:t>
        <a:bodyPr/>
        <a:lstStyle/>
        <a:p>
          <a:endParaRPr lang="en-US" sz="1600">
            <a:solidFill>
              <a:schemeClr val="tx1"/>
            </a:solidFill>
          </a:endParaRPr>
        </a:p>
      </dgm:t>
    </dgm:pt>
    <dgm:pt modelId="{959666A7-4E76-4D0D-B6F4-EFF5D4F6755F}" type="sibTrans" cxnId="{4E5C6994-72E8-4D84-8AFC-D6AAA0C9D32B}">
      <dgm:prSet/>
      <dgm:spPr/>
      <dgm:t>
        <a:bodyPr/>
        <a:lstStyle/>
        <a:p>
          <a:endParaRPr lang="en-US" sz="1600">
            <a:solidFill>
              <a:schemeClr val="tx1"/>
            </a:solidFill>
          </a:endParaRPr>
        </a:p>
      </dgm:t>
    </dgm:pt>
    <dgm:pt modelId="{50B05E7A-69BE-421A-87C2-B6952A1122E0}" type="pres">
      <dgm:prSet presAssocID="{B6670655-A060-425E-A253-8B0F7624A851}" presName="matrix" presStyleCnt="0">
        <dgm:presLayoutVars>
          <dgm:chMax val="1"/>
          <dgm:dir/>
          <dgm:resizeHandles val="exact"/>
        </dgm:presLayoutVars>
      </dgm:prSet>
      <dgm:spPr/>
    </dgm:pt>
    <dgm:pt modelId="{4C2F203D-10E8-499B-BEA7-A32A97521333}" type="pres">
      <dgm:prSet presAssocID="{B6670655-A060-425E-A253-8B0F7624A851}" presName="diamond" presStyleLbl="bgShp" presStyleIdx="0" presStyleCnt="1"/>
      <dgm:spPr/>
    </dgm:pt>
    <dgm:pt modelId="{CFFDCC96-A5F8-4A1C-BE3B-5FA05C1F27F2}" type="pres">
      <dgm:prSet presAssocID="{B6670655-A060-425E-A253-8B0F7624A851}" presName="quad1" presStyleLbl="node1" presStyleIdx="0" presStyleCnt="4" custScaleX="110223" custScaleY="114015" custLinFactNeighborX="-9144" custLinFactNeighborY="-7831">
        <dgm:presLayoutVars>
          <dgm:chMax val="0"/>
          <dgm:chPref val="0"/>
          <dgm:bulletEnabled val="1"/>
        </dgm:presLayoutVars>
      </dgm:prSet>
      <dgm:spPr/>
    </dgm:pt>
    <dgm:pt modelId="{F6A22185-520B-42AA-9BE1-27EA16B01D4C}" type="pres">
      <dgm:prSet presAssocID="{B6670655-A060-425E-A253-8B0F7624A851}" presName="quad2" presStyleLbl="node1" presStyleIdx="1" presStyleCnt="4" custScaleX="112907" custScaleY="111388" custLinFactNeighborX="7444" custLinFactNeighborY="-2139">
        <dgm:presLayoutVars>
          <dgm:chMax val="0"/>
          <dgm:chPref val="0"/>
          <dgm:bulletEnabled val="1"/>
        </dgm:presLayoutVars>
      </dgm:prSet>
      <dgm:spPr/>
    </dgm:pt>
    <dgm:pt modelId="{6C8BD733-5978-4BC3-AE32-F96A0D57431A}" type="pres">
      <dgm:prSet presAssocID="{B6670655-A060-425E-A253-8B0F7624A851}" presName="quad3" presStyleLbl="node1" presStyleIdx="2" presStyleCnt="4" custScaleX="119230" custScaleY="104438" custLinFactNeighborX="-10071" custLinFactNeighborY="438">
        <dgm:presLayoutVars>
          <dgm:chMax val="0"/>
          <dgm:chPref val="0"/>
          <dgm:bulletEnabled val="1"/>
        </dgm:presLayoutVars>
      </dgm:prSet>
      <dgm:spPr/>
    </dgm:pt>
    <dgm:pt modelId="{65803216-FD02-4D7A-A337-CFF38AA6BD62}" type="pres">
      <dgm:prSet presAssocID="{B6670655-A060-425E-A253-8B0F7624A851}" presName="quad4" presStyleLbl="node1" presStyleIdx="3" presStyleCnt="4" custScaleX="115535" custScaleY="102687" custLinFactNeighborX="5693" custLinFactNeighborY="876">
        <dgm:presLayoutVars>
          <dgm:chMax val="0"/>
          <dgm:chPref val="0"/>
          <dgm:bulletEnabled val="1"/>
        </dgm:presLayoutVars>
      </dgm:prSet>
      <dgm:spPr/>
    </dgm:pt>
  </dgm:ptLst>
  <dgm:cxnLst>
    <dgm:cxn modelId="{D99DE228-3FB1-4A84-8551-EC0E3213EE50}" srcId="{B6670655-A060-425E-A253-8B0F7624A851}" destId="{F7510EA0-4A09-4F7C-98D9-F1D38ACA6C68}" srcOrd="1" destOrd="0" parTransId="{6FEA8551-DE6A-4045-916B-9021B1D787E1}" sibTransId="{E4AB0EF0-15EC-4EA6-AC19-C8DD4D58C247}"/>
    <dgm:cxn modelId="{09713D73-8805-4FF8-A368-A900897EC8A7}" type="presOf" srcId="{B6670655-A060-425E-A253-8B0F7624A851}" destId="{50B05E7A-69BE-421A-87C2-B6952A1122E0}" srcOrd="0" destOrd="0" presId="urn:microsoft.com/office/officeart/2005/8/layout/matrix3"/>
    <dgm:cxn modelId="{35270254-B5D3-4A93-A482-F8CE981FF4BF}" srcId="{B6670655-A060-425E-A253-8B0F7624A851}" destId="{10C9EE66-4969-48B3-A7DF-C40BAC993FB0}" srcOrd="2" destOrd="0" parTransId="{8E5234B5-2A28-4210-AD8F-4B86729D49FE}" sibTransId="{509C2EDD-C782-4679-BB05-081145A792EE}"/>
    <dgm:cxn modelId="{8CB3BE74-B25B-414D-8D0D-6BC7D443782B}" type="presOf" srcId="{E174100F-4B0E-4DA3-AC5C-13B445252CC4}" destId="{CFFDCC96-A5F8-4A1C-BE3B-5FA05C1F27F2}" srcOrd="0" destOrd="0" presId="urn:microsoft.com/office/officeart/2005/8/layout/matrix3"/>
    <dgm:cxn modelId="{E55EFB78-7C50-4704-ACA5-1CBF3C294CE3}" type="presOf" srcId="{10C9EE66-4969-48B3-A7DF-C40BAC993FB0}" destId="{6C8BD733-5978-4BC3-AE32-F96A0D57431A}" srcOrd="0" destOrd="0" presId="urn:microsoft.com/office/officeart/2005/8/layout/matrix3"/>
    <dgm:cxn modelId="{CDFA0091-9E5D-434D-9614-AC5B62D38407}" type="presOf" srcId="{F7510EA0-4A09-4F7C-98D9-F1D38ACA6C68}" destId="{F6A22185-520B-42AA-9BE1-27EA16B01D4C}" srcOrd="0" destOrd="0" presId="urn:microsoft.com/office/officeart/2005/8/layout/matrix3"/>
    <dgm:cxn modelId="{4E5C6994-72E8-4D84-8AFC-D6AAA0C9D32B}" srcId="{B6670655-A060-425E-A253-8B0F7624A851}" destId="{9C10214D-44CD-4EBE-A6E2-F7494483942D}" srcOrd="3" destOrd="0" parTransId="{2CAC1152-EFAA-4952-8FCA-D77A6F83FD14}" sibTransId="{959666A7-4E76-4D0D-B6F4-EFF5D4F6755F}"/>
    <dgm:cxn modelId="{6F02F3B4-4C10-4EF4-AAC9-D7C7DC17D701}" srcId="{B6670655-A060-425E-A253-8B0F7624A851}" destId="{E174100F-4B0E-4DA3-AC5C-13B445252CC4}" srcOrd="0" destOrd="0" parTransId="{2FB953C7-082B-459C-89FF-37C2543B2B50}" sibTransId="{18FAF495-A264-4A64-B89B-A693E88C215D}"/>
    <dgm:cxn modelId="{4E5F97C1-1EF7-4E21-902E-C5B2D7719E7C}" type="presOf" srcId="{9C10214D-44CD-4EBE-A6E2-F7494483942D}" destId="{65803216-FD02-4D7A-A337-CFF38AA6BD62}" srcOrd="0" destOrd="0" presId="urn:microsoft.com/office/officeart/2005/8/layout/matrix3"/>
    <dgm:cxn modelId="{215DB721-7CB2-4286-812F-DC584D482ACA}" type="presParOf" srcId="{50B05E7A-69BE-421A-87C2-B6952A1122E0}" destId="{4C2F203D-10E8-499B-BEA7-A32A97521333}" srcOrd="0" destOrd="0" presId="urn:microsoft.com/office/officeart/2005/8/layout/matrix3"/>
    <dgm:cxn modelId="{FE0480A6-7966-4950-939A-8424EE1335FC}" type="presParOf" srcId="{50B05E7A-69BE-421A-87C2-B6952A1122E0}" destId="{CFFDCC96-A5F8-4A1C-BE3B-5FA05C1F27F2}" srcOrd="1" destOrd="0" presId="urn:microsoft.com/office/officeart/2005/8/layout/matrix3"/>
    <dgm:cxn modelId="{3256A886-A448-4D6B-974D-EB6DC7524ADD}" type="presParOf" srcId="{50B05E7A-69BE-421A-87C2-B6952A1122E0}" destId="{F6A22185-520B-42AA-9BE1-27EA16B01D4C}" srcOrd="2" destOrd="0" presId="urn:microsoft.com/office/officeart/2005/8/layout/matrix3"/>
    <dgm:cxn modelId="{4F88652B-2F3E-4E54-B2C4-DAE1D333FC50}" type="presParOf" srcId="{50B05E7A-69BE-421A-87C2-B6952A1122E0}" destId="{6C8BD733-5978-4BC3-AE32-F96A0D57431A}" srcOrd="3" destOrd="0" presId="urn:microsoft.com/office/officeart/2005/8/layout/matrix3"/>
    <dgm:cxn modelId="{3378CAE0-2B38-4B60-9E50-970373C8808E}" type="presParOf" srcId="{50B05E7A-69BE-421A-87C2-B6952A1122E0}" destId="{65803216-FD02-4D7A-A337-CFF38AA6BD62}"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C24E9-DC90-4DF0-B6AF-9111BAA993B9}">
      <dsp:nvSpPr>
        <dsp:cNvPr id="0" name=""/>
        <dsp:cNvSpPr/>
      </dsp:nvSpPr>
      <dsp:spPr>
        <a:xfrm>
          <a:off x="606341" y="0"/>
          <a:ext cx="3624015" cy="3624015"/>
        </a:xfrm>
        <a:prstGeom prst="triangl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83C0BB-ED2C-415D-B56F-307AFF698137}">
      <dsp:nvSpPr>
        <dsp:cNvPr id="0" name=""/>
        <dsp:cNvSpPr/>
      </dsp:nvSpPr>
      <dsp:spPr>
        <a:xfrm>
          <a:off x="1193093" y="364170"/>
          <a:ext cx="2569216"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Energy</a:t>
          </a:r>
        </a:p>
      </dsp:txBody>
      <dsp:txXfrm>
        <a:off x="1208799" y="379876"/>
        <a:ext cx="2537804" cy="290329"/>
      </dsp:txXfrm>
    </dsp:sp>
    <dsp:sp modelId="{313C9A1A-173C-47EB-9CAB-B8D021980E3D}">
      <dsp:nvSpPr>
        <dsp:cNvPr id="0" name=""/>
        <dsp:cNvSpPr/>
      </dsp:nvSpPr>
      <dsp:spPr>
        <a:xfrm>
          <a:off x="1149785" y="726129"/>
          <a:ext cx="2655832"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Water and Health</a:t>
          </a:r>
          <a:endParaRPr lang="en-US" sz="1400" kern="1200" dirty="0"/>
        </a:p>
      </dsp:txBody>
      <dsp:txXfrm>
        <a:off x="1165491" y="741835"/>
        <a:ext cx="2624420" cy="290329"/>
      </dsp:txXfrm>
    </dsp:sp>
    <dsp:sp modelId="{1CB21B21-2C42-48E6-8F37-F125C08479CE}">
      <dsp:nvSpPr>
        <dsp:cNvPr id="0" name=""/>
        <dsp:cNvSpPr/>
      </dsp:nvSpPr>
      <dsp:spPr>
        <a:xfrm>
          <a:off x="976530" y="1088089"/>
          <a:ext cx="3002342"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Chemistry</a:t>
          </a:r>
        </a:p>
      </dsp:txBody>
      <dsp:txXfrm>
        <a:off x="992236" y="1103795"/>
        <a:ext cx="2970930" cy="290329"/>
      </dsp:txXfrm>
    </dsp:sp>
    <dsp:sp modelId="{D7FCE2B8-E090-44D6-8793-F43989541F8E}">
      <dsp:nvSpPr>
        <dsp:cNvPr id="0" name=""/>
        <dsp:cNvSpPr/>
      </dsp:nvSpPr>
      <dsp:spPr>
        <a:xfrm>
          <a:off x="899537" y="1450048"/>
          <a:ext cx="3156328"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Nanotechnology</a:t>
          </a:r>
        </a:p>
      </dsp:txBody>
      <dsp:txXfrm>
        <a:off x="915243" y="1465754"/>
        <a:ext cx="3124916" cy="290329"/>
      </dsp:txXfrm>
    </dsp:sp>
    <dsp:sp modelId="{3845C42F-D244-452D-BA64-25EFE9DE62C5}">
      <dsp:nvSpPr>
        <dsp:cNvPr id="0" name=""/>
        <dsp:cNvSpPr/>
      </dsp:nvSpPr>
      <dsp:spPr>
        <a:xfrm>
          <a:off x="812026" y="1812007"/>
          <a:ext cx="3331350"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Digital/ Business</a:t>
          </a:r>
        </a:p>
      </dsp:txBody>
      <dsp:txXfrm>
        <a:off x="827732" y="1827713"/>
        <a:ext cx="3299938" cy="290329"/>
      </dsp:txXfrm>
    </dsp:sp>
    <dsp:sp modelId="{473AC234-BAF5-46C5-B982-E21D6B64031A}">
      <dsp:nvSpPr>
        <dsp:cNvPr id="0" name=""/>
        <dsp:cNvSpPr/>
      </dsp:nvSpPr>
      <dsp:spPr>
        <a:xfrm>
          <a:off x="777610" y="2173966"/>
          <a:ext cx="3400181"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Biological Science</a:t>
          </a:r>
        </a:p>
      </dsp:txBody>
      <dsp:txXfrm>
        <a:off x="793316" y="2189672"/>
        <a:ext cx="3368769" cy="290329"/>
      </dsp:txXfrm>
    </dsp:sp>
    <dsp:sp modelId="{12FDA89D-AA27-4803-9FD2-63B1A0C4C86A}">
      <dsp:nvSpPr>
        <dsp:cNvPr id="0" name=""/>
        <dsp:cNvSpPr/>
      </dsp:nvSpPr>
      <dsp:spPr>
        <a:xfrm>
          <a:off x="516138" y="2535925"/>
          <a:ext cx="3923126"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Water and Chemical Engineering</a:t>
          </a:r>
        </a:p>
      </dsp:txBody>
      <dsp:txXfrm>
        <a:off x="531844" y="2551631"/>
        <a:ext cx="3891714" cy="290329"/>
      </dsp:txXfrm>
    </dsp:sp>
    <dsp:sp modelId="{BDD0FE60-7425-4D3F-8272-EFCB69E3ACC8}">
      <dsp:nvSpPr>
        <dsp:cNvPr id="0" name=""/>
        <dsp:cNvSpPr/>
      </dsp:nvSpPr>
      <dsp:spPr>
        <a:xfrm>
          <a:off x="212935" y="2897885"/>
          <a:ext cx="4529531" cy="321741"/>
        </a:xfrm>
        <a:prstGeom prst="roundRect">
          <a:avLst/>
        </a:prstGeom>
        <a:solidFill>
          <a:schemeClr val="accent2">
            <a:alpha val="90000"/>
            <a:tint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t>PEETS: Process Energy and Environmental Technology Station</a:t>
          </a:r>
          <a:endParaRPr lang="en-US" sz="1400" kern="1200" dirty="0"/>
        </a:p>
      </dsp:txBody>
      <dsp:txXfrm>
        <a:off x="228641" y="2913591"/>
        <a:ext cx="4498119" cy="290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6B38F-4D47-46FA-8D12-09FB931E9F50}">
      <dsp:nvSpPr>
        <dsp:cNvPr id="0" name=""/>
        <dsp:cNvSpPr/>
      </dsp:nvSpPr>
      <dsp:spPr>
        <a:xfrm>
          <a:off x="1176798" y="512592"/>
          <a:ext cx="935946" cy="71"/>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212B84D-A0B1-4138-BA6D-A43DAA522423}">
      <dsp:nvSpPr>
        <dsp:cNvPr id="0" name=""/>
        <dsp:cNvSpPr/>
      </dsp:nvSpPr>
      <dsp:spPr>
        <a:xfrm>
          <a:off x="2168901" y="433932"/>
          <a:ext cx="107633" cy="201887"/>
        </a:xfrm>
        <a:prstGeom prst="chevron">
          <a:avLst>
            <a:gd name="adj" fmla="val 90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BB56507-9D35-471F-ABF3-2D89AA2F6565}">
      <dsp:nvSpPr>
        <dsp:cNvPr id="0" name=""/>
        <dsp:cNvSpPr/>
      </dsp:nvSpPr>
      <dsp:spPr>
        <a:xfrm>
          <a:off x="580293" y="33117"/>
          <a:ext cx="959022" cy="95902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7215" tIns="37215" rIns="37215" bIns="37215" numCol="1" spcCol="1270" anchor="ctr" anchorCtr="0">
          <a:noAutofit/>
        </a:bodyPr>
        <a:lstStyle/>
        <a:p>
          <a:pPr marL="0" lvl="0" indent="0" algn="ctr" defTabSz="1866900">
            <a:lnSpc>
              <a:spcPct val="90000"/>
            </a:lnSpc>
            <a:spcBef>
              <a:spcPct val="0"/>
            </a:spcBef>
            <a:spcAft>
              <a:spcPct val="35000"/>
            </a:spcAft>
            <a:buNone/>
          </a:pPr>
          <a:r>
            <a:rPr lang="en-US" sz="4200" kern="1200"/>
            <a:t>1</a:t>
          </a:r>
        </a:p>
      </dsp:txBody>
      <dsp:txXfrm>
        <a:off x="720739" y="173563"/>
        <a:ext cx="678130" cy="678130"/>
      </dsp:txXfrm>
    </dsp:sp>
    <dsp:sp modelId="{F8813746-B8C8-4E72-88F9-7F8C1A1F5EC9}">
      <dsp:nvSpPr>
        <dsp:cNvPr id="0" name=""/>
        <dsp:cNvSpPr/>
      </dsp:nvSpPr>
      <dsp:spPr>
        <a:xfrm>
          <a:off x="6865" y="1157351"/>
          <a:ext cx="2105879" cy="2457000"/>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6114" tIns="165100" rIns="166114" bIns="165100" numCol="1" spcCol="1270" anchor="t" anchorCtr="0">
          <a:noAutofit/>
        </a:bodyPr>
        <a:lstStyle/>
        <a:p>
          <a:pPr marL="0" lvl="0" indent="0" algn="l" defTabSz="622300">
            <a:lnSpc>
              <a:spcPct val="90000"/>
            </a:lnSpc>
            <a:spcBef>
              <a:spcPct val="0"/>
            </a:spcBef>
            <a:spcAft>
              <a:spcPct val="35000"/>
            </a:spcAft>
            <a:buNone/>
          </a:pPr>
          <a:r>
            <a:rPr lang="en-US" sz="1400" kern="1200" dirty="0"/>
            <a:t>Purification</a:t>
          </a:r>
        </a:p>
        <a:p>
          <a:pPr marL="114300" lvl="1" indent="-114300" algn="l" defTabSz="622300">
            <a:lnSpc>
              <a:spcPct val="90000"/>
            </a:lnSpc>
            <a:spcBef>
              <a:spcPct val="0"/>
            </a:spcBef>
            <a:spcAft>
              <a:spcPct val="15000"/>
            </a:spcAft>
            <a:buChar char="•"/>
          </a:pPr>
          <a:r>
            <a:rPr lang="en-US" sz="1400" kern="1200" dirty="0"/>
            <a:t>Energy</a:t>
          </a:r>
        </a:p>
        <a:p>
          <a:pPr marL="114300" lvl="1" indent="-114300" algn="l" defTabSz="622300">
            <a:lnSpc>
              <a:spcPct val="90000"/>
            </a:lnSpc>
            <a:spcBef>
              <a:spcPct val="0"/>
            </a:spcBef>
            <a:spcAft>
              <a:spcPct val="15000"/>
            </a:spcAft>
            <a:buChar char="•"/>
          </a:pPr>
          <a:r>
            <a:rPr lang="en-US" sz="1400" kern="1200" dirty="0"/>
            <a:t>People</a:t>
          </a:r>
        </a:p>
        <a:p>
          <a:pPr marL="114300" lvl="1" indent="-114300" algn="l" defTabSz="622300">
            <a:lnSpc>
              <a:spcPct val="90000"/>
            </a:lnSpc>
            <a:spcBef>
              <a:spcPct val="0"/>
            </a:spcBef>
            <a:spcAft>
              <a:spcPct val="15000"/>
            </a:spcAft>
            <a:buChar char="•"/>
          </a:pPr>
          <a:r>
            <a:rPr lang="en-US" sz="1400" kern="1200" dirty="0"/>
            <a:t>Time</a:t>
          </a:r>
        </a:p>
        <a:p>
          <a:pPr marL="114300" lvl="1" indent="-114300" algn="l" defTabSz="622300">
            <a:lnSpc>
              <a:spcPct val="90000"/>
            </a:lnSpc>
            <a:spcBef>
              <a:spcPct val="0"/>
            </a:spcBef>
            <a:spcAft>
              <a:spcPct val="15000"/>
            </a:spcAft>
            <a:buChar char="•"/>
          </a:pPr>
          <a:r>
            <a:rPr lang="en-US" sz="1400" kern="1200" dirty="0"/>
            <a:t>Finances</a:t>
          </a:r>
        </a:p>
        <a:p>
          <a:pPr marL="114300" lvl="1" indent="-114300" algn="l" defTabSz="622300">
            <a:lnSpc>
              <a:spcPct val="90000"/>
            </a:lnSpc>
            <a:spcBef>
              <a:spcPct val="0"/>
            </a:spcBef>
            <a:spcAft>
              <a:spcPct val="15000"/>
            </a:spcAft>
            <a:buChar char="•"/>
          </a:pPr>
          <a:r>
            <a:rPr lang="en-US" sz="1400" kern="1200" dirty="0"/>
            <a:t>Equipment</a:t>
          </a:r>
        </a:p>
        <a:p>
          <a:pPr marL="114300" lvl="1" indent="-114300" algn="l" defTabSz="622300">
            <a:lnSpc>
              <a:spcPct val="90000"/>
            </a:lnSpc>
            <a:spcBef>
              <a:spcPct val="0"/>
            </a:spcBef>
            <a:spcAft>
              <a:spcPct val="15000"/>
            </a:spcAft>
            <a:buChar char="•"/>
          </a:pPr>
          <a:r>
            <a:rPr lang="en-US" sz="1400" kern="1200" dirty="0"/>
            <a:t>Chemicals</a:t>
          </a:r>
        </a:p>
      </dsp:txBody>
      <dsp:txXfrm>
        <a:off x="6865" y="1578527"/>
        <a:ext cx="2105879" cy="2035824"/>
      </dsp:txXfrm>
    </dsp:sp>
    <dsp:sp modelId="{2C85066D-BCE4-4F99-977F-E4DCC6025451}">
      <dsp:nvSpPr>
        <dsp:cNvPr id="0" name=""/>
        <dsp:cNvSpPr/>
      </dsp:nvSpPr>
      <dsp:spPr>
        <a:xfrm>
          <a:off x="2346731" y="513719"/>
          <a:ext cx="2105879" cy="7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826E105-216D-4720-9EB3-7F99EB39C5EF}">
      <dsp:nvSpPr>
        <dsp:cNvPr id="0" name=""/>
        <dsp:cNvSpPr/>
      </dsp:nvSpPr>
      <dsp:spPr>
        <a:xfrm>
          <a:off x="4508768" y="434874"/>
          <a:ext cx="107633" cy="202837"/>
        </a:xfrm>
        <a:prstGeom prst="chevron">
          <a:avLst>
            <a:gd name="adj" fmla="val 90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F4D3752-E9D8-4B3F-9F99-FD196933B246}">
      <dsp:nvSpPr>
        <dsp:cNvPr id="0" name=""/>
        <dsp:cNvSpPr/>
      </dsp:nvSpPr>
      <dsp:spPr>
        <a:xfrm>
          <a:off x="2920160" y="34244"/>
          <a:ext cx="959022" cy="95902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7215" tIns="37215" rIns="37215" bIns="37215" numCol="1" spcCol="1270" anchor="ctr" anchorCtr="0">
          <a:noAutofit/>
        </a:bodyPr>
        <a:lstStyle/>
        <a:p>
          <a:pPr marL="0" lvl="0" indent="0" algn="ctr" defTabSz="1866900">
            <a:lnSpc>
              <a:spcPct val="90000"/>
            </a:lnSpc>
            <a:spcBef>
              <a:spcPct val="0"/>
            </a:spcBef>
            <a:spcAft>
              <a:spcPct val="35000"/>
            </a:spcAft>
            <a:buNone/>
          </a:pPr>
          <a:r>
            <a:rPr lang="en-US" sz="4200" kern="1200"/>
            <a:t>2</a:t>
          </a:r>
        </a:p>
      </dsp:txBody>
      <dsp:txXfrm>
        <a:off x="3060606" y="174690"/>
        <a:ext cx="678130" cy="678130"/>
      </dsp:txXfrm>
    </dsp:sp>
    <dsp:sp modelId="{CB3318D7-DB2C-402F-97D3-34C3523BB8DD}">
      <dsp:nvSpPr>
        <dsp:cNvPr id="0" name=""/>
        <dsp:cNvSpPr/>
      </dsp:nvSpPr>
      <dsp:spPr>
        <a:xfrm>
          <a:off x="2346731" y="1159994"/>
          <a:ext cx="2105879" cy="2457000"/>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6114" tIns="165100" rIns="166114" bIns="165100" numCol="1" spcCol="1270" anchor="t" anchorCtr="0">
          <a:noAutofit/>
        </a:bodyPr>
        <a:lstStyle/>
        <a:p>
          <a:pPr marL="0" lvl="0" indent="0" algn="l" defTabSz="622300">
            <a:lnSpc>
              <a:spcPct val="90000"/>
            </a:lnSpc>
            <a:spcBef>
              <a:spcPct val="0"/>
            </a:spcBef>
            <a:spcAft>
              <a:spcPct val="35000"/>
            </a:spcAft>
            <a:buNone/>
          </a:pPr>
          <a:r>
            <a:rPr lang="en-US" sz="1400" kern="1200" dirty="0"/>
            <a:t>Distribution</a:t>
          </a:r>
        </a:p>
        <a:p>
          <a:pPr marL="114300" lvl="1" indent="-114300" algn="l" defTabSz="622300">
            <a:lnSpc>
              <a:spcPct val="90000"/>
            </a:lnSpc>
            <a:spcBef>
              <a:spcPct val="0"/>
            </a:spcBef>
            <a:spcAft>
              <a:spcPct val="15000"/>
            </a:spcAft>
            <a:buChar char="•"/>
          </a:pPr>
          <a:r>
            <a:rPr lang="en-US" sz="1400" kern="1200" dirty="0"/>
            <a:t>Energy</a:t>
          </a:r>
        </a:p>
        <a:p>
          <a:pPr marL="114300" lvl="1" indent="-114300" algn="l" defTabSz="622300">
            <a:lnSpc>
              <a:spcPct val="90000"/>
            </a:lnSpc>
            <a:spcBef>
              <a:spcPct val="0"/>
            </a:spcBef>
            <a:spcAft>
              <a:spcPct val="15000"/>
            </a:spcAft>
            <a:buChar char="•"/>
          </a:pPr>
          <a:r>
            <a:rPr lang="en-US" sz="1400" kern="1200" dirty="0"/>
            <a:t>People</a:t>
          </a:r>
        </a:p>
        <a:p>
          <a:pPr marL="114300" lvl="1" indent="-114300" algn="l" defTabSz="622300">
            <a:lnSpc>
              <a:spcPct val="90000"/>
            </a:lnSpc>
            <a:spcBef>
              <a:spcPct val="0"/>
            </a:spcBef>
            <a:spcAft>
              <a:spcPct val="15000"/>
            </a:spcAft>
            <a:buChar char="•"/>
          </a:pPr>
          <a:r>
            <a:rPr lang="en-US" sz="1400" kern="1200" dirty="0"/>
            <a:t>Time</a:t>
          </a:r>
        </a:p>
        <a:p>
          <a:pPr marL="114300" lvl="1" indent="-114300" algn="l" defTabSz="622300">
            <a:lnSpc>
              <a:spcPct val="90000"/>
            </a:lnSpc>
            <a:spcBef>
              <a:spcPct val="0"/>
            </a:spcBef>
            <a:spcAft>
              <a:spcPct val="15000"/>
            </a:spcAft>
            <a:buChar char="•"/>
          </a:pPr>
          <a:r>
            <a:rPr lang="en-US" sz="1400" kern="1200" dirty="0"/>
            <a:t>Finances</a:t>
          </a:r>
        </a:p>
        <a:p>
          <a:pPr marL="114300" lvl="1" indent="-114300" algn="l" defTabSz="622300">
            <a:lnSpc>
              <a:spcPct val="90000"/>
            </a:lnSpc>
            <a:spcBef>
              <a:spcPct val="0"/>
            </a:spcBef>
            <a:spcAft>
              <a:spcPct val="15000"/>
            </a:spcAft>
            <a:buChar char="•"/>
          </a:pPr>
          <a:r>
            <a:rPr lang="en-US" sz="1400" kern="1200" dirty="0"/>
            <a:t>Equipment</a:t>
          </a:r>
        </a:p>
      </dsp:txBody>
      <dsp:txXfrm>
        <a:off x="2346731" y="1581170"/>
        <a:ext cx="2105879" cy="2035824"/>
      </dsp:txXfrm>
    </dsp:sp>
    <dsp:sp modelId="{010B397C-14CA-4A7C-BA68-310BEE3FCD3A}">
      <dsp:nvSpPr>
        <dsp:cNvPr id="0" name=""/>
        <dsp:cNvSpPr/>
      </dsp:nvSpPr>
      <dsp:spPr>
        <a:xfrm>
          <a:off x="4686598" y="513719"/>
          <a:ext cx="1052939" cy="72"/>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8DDF4F-44FE-4A9B-BA44-81DAF5BA7A5E}">
      <dsp:nvSpPr>
        <dsp:cNvPr id="0" name=""/>
        <dsp:cNvSpPr/>
      </dsp:nvSpPr>
      <dsp:spPr>
        <a:xfrm>
          <a:off x="5260027" y="34244"/>
          <a:ext cx="959022" cy="95902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7215" tIns="37215" rIns="37215" bIns="37215" numCol="1" spcCol="1270" anchor="ctr" anchorCtr="0">
          <a:noAutofit/>
        </a:bodyPr>
        <a:lstStyle/>
        <a:p>
          <a:pPr marL="0" lvl="0" indent="0" algn="ctr" defTabSz="1866900">
            <a:lnSpc>
              <a:spcPct val="90000"/>
            </a:lnSpc>
            <a:spcBef>
              <a:spcPct val="0"/>
            </a:spcBef>
            <a:spcAft>
              <a:spcPct val="35000"/>
            </a:spcAft>
            <a:buNone/>
          </a:pPr>
          <a:r>
            <a:rPr lang="en-US" sz="4200" kern="1200"/>
            <a:t>3</a:t>
          </a:r>
        </a:p>
      </dsp:txBody>
      <dsp:txXfrm>
        <a:off x="5400473" y="174690"/>
        <a:ext cx="678130" cy="678130"/>
      </dsp:txXfrm>
    </dsp:sp>
    <dsp:sp modelId="{51184A23-1BE0-4637-A320-757042D06661}">
      <dsp:nvSpPr>
        <dsp:cNvPr id="0" name=""/>
        <dsp:cNvSpPr/>
      </dsp:nvSpPr>
      <dsp:spPr>
        <a:xfrm>
          <a:off x="4686598" y="1159994"/>
          <a:ext cx="2105879" cy="2457000"/>
        </a:xfrm>
        <a:prstGeom prst="upArrowCallout">
          <a:avLst>
            <a:gd name="adj1" fmla="val 50000"/>
            <a:gd name="adj2" fmla="val 20000"/>
            <a:gd name="adj3" fmla="val 20000"/>
            <a:gd name="adj4" fmla="val 100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6114" tIns="165100" rIns="166114" bIns="165100" numCol="1" spcCol="1270" anchor="t" anchorCtr="0">
          <a:noAutofit/>
        </a:bodyPr>
        <a:lstStyle/>
        <a:p>
          <a:pPr marL="0" lvl="0" indent="0" algn="l" defTabSz="622300">
            <a:lnSpc>
              <a:spcPct val="90000"/>
            </a:lnSpc>
            <a:spcBef>
              <a:spcPct val="0"/>
            </a:spcBef>
            <a:spcAft>
              <a:spcPct val="35000"/>
            </a:spcAft>
            <a:buNone/>
          </a:pPr>
          <a:r>
            <a:rPr lang="en-US" sz="1400" kern="1200" dirty="0"/>
            <a:t>Wastewater Management</a:t>
          </a:r>
        </a:p>
        <a:p>
          <a:pPr marL="114300" lvl="1" indent="-114300" algn="l" defTabSz="622300">
            <a:lnSpc>
              <a:spcPct val="90000"/>
            </a:lnSpc>
            <a:spcBef>
              <a:spcPct val="0"/>
            </a:spcBef>
            <a:spcAft>
              <a:spcPct val="15000"/>
            </a:spcAft>
            <a:buChar char="•"/>
          </a:pPr>
          <a:r>
            <a:rPr lang="en-US" sz="1400" kern="1200" dirty="0"/>
            <a:t>Energy</a:t>
          </a:r>
        </a:p>
        <a:p>
          <a:pPr marL="114300" lvl="1" indent="-114300" algn="l" defTabSz="622300">
            <a:lnSpc>
              <a:spcPct val="90000"/>
            </a:lnSpc>
            <a:spcBef>
              <a:spcPct val="0"/>
            </a:spcBef>
            <a:spcAft>
              <a:spcPct val="15000"/>
            </a:spcAft>
            <a:buChar char="•"/>
          </a:pPr>
          <a:r>
            <a:rPr lang="en-US" sz="1400" kern="1200" dirty="0"/>
            <a:t>People</a:t>
          </a:r>
        </a:p>
        <a:p>
          <a:pPr marL="114300" lvl="1" indent="-114300" algn="l" defTabSz="622300">
            <a:lnSpc>
              <a:spcPct val="90000"/>
            </a:lnSpc>
            <a:spcBef>
              <a:spcPct val="0"/>
            </a:spcBef>
            <a:spcAft>
              <a:spcPct val="15000"/>
            </a:spcAft>
            <a:buChar char="•"/>
          </a:pPr>
          <a:r>
            <a:rPr lang="en-US" sz="1400" kern="1200" dirty="0"/>
            <a:t>Time</a:t>
          </a:r>
        </a:p>
        <a:p>
          <a:pPr marL="114300" lvl="1" indent="-114300" algn="l" defTabSz="622300">
            <a:lnSpc>
              <a:spcPct val="90000"/>
            </a:lnSpc>
            <a:spcBef>
              <a:spcPct val="0"/>
            </a:spcBef>
            <a:spcAft>
              <a:spcPct val="15000"/>
            </a:spcAft>
            <a:buChar char="•"/>
          </a:pPr>
          <a:r>
            <a:rPr lang="en-US" sz="1400" kern="1200" dirty="0"/>
            <a:t>Finances</a:t>
          </a:r>
        </a:p>
        <a:p>
          <a:pPr marL="114300" lvl="1" indent="-114300" algn="l" defTabSz="622300">
            <a:lnSpc>
              <a:spcPct val="90000"/>
            </a:lnSpc>
            <a:spcBef>
              <a:spcPct val="0"/>
            </a:spcBef>
            <a:spcAft>
              <a:spcPct val="15000"/>
            </a:spcAft>
            <a:buChar char="•"/>
          </a:pPr>
          <a:r>
            <a:rPr lang="en-US" sz="1400" kern="1200" dirty="0"/>
            <a:t>Equipment</a:t>
          </a:r>
        </a:p>
        <a:p>
          <a:pPr marL="114300" lvl="1" indent="-114300" algn="l" defTabSz="622300">
            <a:lnSpc>
              <a:spcPct val="90000"/>
            </a:lnSpc>
            <a:spcBef>
              <a:spcPct val="0"/>
            </a:spcBef>
            <a:spcAft>
              <a:spcPct val="15000"/>
            </a:spcAft>
            <a:buChar char="•"/>
          </a:pPr>
          <a:r>
            <a:rPr lang="en-US" sz="1400" kern="1200" dirty="0"/>
            <a:t>Chemicals</a:t>
          </a:r>
        </a:p>
      </dsp:txBody>
      <dsp:txXfrm>
        <a:off x="4686598" y="1581170"/>
        <a:ext cx="2105879" cy="2035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A31B4-B102-4317-BB3B-AC1D28192B9B}">
      <dsp:nvSpPr>
        <dsp:cNvPr id="0" name=""/>
        <dsp:cNvSpPr/>
      </dsp:nvSpPr>
      <dsp:spPr>
        <a:xfrm>
          <a:off x="0" y="86637"/>
          <a:ext cx="4431004" cy="8751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ZA" sz="2200" i="1" kern="1200"/>
            <a:t>“Digital Transformation Roadmap for Rand Refinery”</a:t>
          </a:r>
          <a:endParaRPr lang="en-US" sz="2200" kern="1200"/>
        </a:p>
      </dsp:txBody>
      <dsp:txXfrm>
        <a:off x="42722" y="129359"/>
        <a:ext cx="4345560" cy="789716"/>
      </dsp:txXfrm>
    </dsp:sp>
    <dsp:sp modelId="{9BA35A13-1A69-411D-9A5A-1823E174305B}">
      <dsp:nvSpPr>
        <dsp:cNvPr id="0" name=""/>
        <dsp:cNvSpPr/>
      </dsp:nvSpPr>
      <dsp:spPr>
        <a:xfrm>
          <a:off x="0" y="961797"/>
          <a:ext cx="4431004" cy="4098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684" tIns="27940" rIns="156464" bIns="27940" numCol="1" spcCol="1270" anchor="t" anchorCtr="0">
          <a:noAutofit/>
        </a:bodyPr>
        <a:lstStyle/>
        <a:p>
          <a:pPr marL="171450" lvl="1" indent="-171450" algn="l" defTabSz="755650">
            <a:lnSpc>
              <a:spcPct val="150000"/>
            </a:lnSpc>
            <a:spcBef>
              <a:spcPct val="0"/>
            </a:spcBef>
            <a:spcAft>
              <a:spcPct val="20000"/>
            </a:spcAft>
            <a:buChar char="•"/>
          </a:pPr>
          <a:r>
            <a:rPr lang="en-GB" sz="1700" kern="1200" dirty="0"/>
            <a:t>The aim of the project was to produce an all inclusive, visionary roadmap for the implementation of business-wide integrated digital systems. </a:t>
          </a:r>
          <a:endParaRPr lang="en-US" sz="1700" kern="1200" dirty="0"/>
        </a:p>
        <a:p>
          <a:pPr marL="171450" lvl="1" indent="-171450" algn="l" defTabSz="755650">
            <a:lnSpc>
              <a:spcPct val="150000"/>
            </a:lnSpc>
            <a:spcBef>
              <a:spcPct val="0"/>
            </a:spcBef>
            <a:spcAft>
              <a:spcPct val="20000"/>
            </a:spcAft>
            <a:buChar char="•"/>
          </a:pPr>
          <a:r>
            <a:rPr lang="en-GB" sz="1700" kern="1200" dirty="0"/>
            <a:t>The scope of works for the project included the integration and optimisation of systems for total enterprise, including all aspects of the planning, domestic and international supply and distribution chains, plant operations as well as support functions. </a:t>
          </a:r>
          <a:endParaRPr lang="en-US" sz="1700" kern="1200" dirty="0"/>
        </a:p>
      </dsp:txBody>
      <dsp:txXfrm>
        <a:off x="0" y="961797"/>
        <a:ext cx="4431004" cy="4098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203D-10E8-499B-BEA7-A32A97521333}">
      <dsp:nvSpPr>
        <dsp:cNvPr id="0" name=""/>
        <dsp:cNvSpPr/>
      </dsp:nvSpPr>
      <dsp:spPr>
        <a:xfrm>
          <a:off x="375101" y="0"/>
          <a:ext cx="5883920" cy="5883920"/>
        </a:xfrm>
        <a:prstGeom prst="diamond">
          <a:avLst/>
        </a:prstGeom>
        <a:solidFill>
          <a:schemeClr val="accent2">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CFFDCC96-A5F8-4A1C-BE3B-5FA05C1F27F2}">
      <dsp:nvSpPr>
        <dsp:cNvPr id="0" name=""/>
        <dsp:cNvSpPr/>
      </dsp:nvSpPr>
      <dsp:spPr>
        <a:xfrm>
          <a:off x="606948" y="218469"/>
          <a:ext cx="2529318" cy="2616335"/>
        </a:xfrm>
        <a:prstGeom prst="roundRect">
          <a:avLst/>
        </a:prstGeom>
        <a:solidFill>
          <a:schemeClr val="accent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Advanced Technology Centre is located in </a:t>
          </a:r>
          <a:r>
            <a:rPr lang="en-US" sz="1600" kern="1200" dirty="0" err="1"/>
            <a:t>Devland</a:t>
          </a:r>
          <a:r>
            <a:rPr lang="en-US" sz="1600" kern="1200" dirty="0"/>
            <a:t> (Soweto). </a:t>
          </a:r>
        </a:p>
      </dsp:txBody>
      <dsp:txXfrm>
        <a:off x="730419" y="341940"/>
        <a:ext cx="2282376" cy="2369393"/>
      </dsp:txXfrm>
    </dsp:sp>
    <dsp:sp modelId="{F6A22185-520B-42AA-9BE1-27EA16B01D4C}">
      <dsp:nvSpPr>
        <dsp:cNvPr id="0" name=""/>
        <dsp:cNvSpPr/>
      </dsp:nvSpPr>
      <dsp:spPr>
        <a:xfrm>
          <a:off x="3428049" y="379226"/>
          <a:ext cx="2590909" cy="2556052"/>
        </a:xfrm>
        <a:prstGeom prst="roundRect">
          <a:avLst/>
        </a:prstGeom>
        <a:solidFill>
          <a:schemeClr val="accent3">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project provides training to students in various subjects.</a:t>
          </a:r>
        </a:p>
      </dsp:txBody>
      <dsp:txXfrm>
        <a:off x="3552825" y="504002"/>
        <a:ext cx="2341357" cy="2306500"/>
      </dsp:txXfrm>
    </dsp:sp>
    <dsp:sp modelId="{6C8BD733-5978-4BC3-AE32-F96A0D57431A}">
      <dsp:nvSpPr>
        <dsp:cNvPr id="0" name=""/>
        <dsp:cNvSpPr/>
      </dsp:nvSpPr>
      <dsp:spPr>
        <a:xfrm>
          <a:off x="482333" y="2989349"/>
          <a:ext cx="2736005" cy="2396568"/>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collaboration is inspired by the fact that both UJ and Accenture have aspirational goals and a vision for addressing unemployment. </a:t>
          </a:r>
        </a:p>
      </dsp:txBody>
      <dsp:txXfrm>
        <a:off x="599324" y="3106340"/>
        <a:ext cx="2502023" cy="2162586"/>
      </dsp:txXfrm>
    </dsp:sp>
    <dsp:sp modelId="{65803216-FD02-4D7A-A337-CFF38AA6BD62}">
      <dsp:nvSpPr>
        <dsp:cNvPr id="0" name=""/>
        <dsp:cNvSpPr/>
      </dsp:nvSpPr>
      <dsp:spPr>
        <a:xfrm>
          <a:off x="3357716" y="3019490"/>
          <a:ext cx="2651214" cy="2356388"/>
        </a:xfrm>
        <a:prstGeom prst="roundRect">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project is also part of UJ and Accenture’s drive to develop an innovative business model.</a:t>
          </a:r>
        </a:p>
      </dsp:txBody>
      <dsp:txXfrm>
        <a:off x="3472745" y="3134519"/>
        <a:ext cx="2421156" cy="21263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9E6758-1FFD-2342-AA53-5F892B1F990B}" type="datetimeFigureOut">
              <a:rPr lang="en-US" smtClean="0"/>
              <a:t>11/30/2022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9ED1F9-FCCD-C745-B4E9-70C8855F4689}" type="slidenum">
              <a:rPr lang="en-US" smtClean="0"/>
              <a:t>‹#›</a:t>
            </a:fld>
            <a:endParaRPr lang="en-US"/>
          </a:p>
        </p:txBody>
      </p:sp>
    </p:spTree>
    <p:extLst>
      <p:ext uri="{BB962C8B-B14F-4D97-AF65-F5344CB8AC3E}">
        <p14:creationId xmlns:p14="http://schemas.microsoft.com/office/powerpoint/2010/main" val="181989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F7E2D-7B8F-4F80-BF99-5B46D35C2FAD}" type="datetimeFigureOut">
              <a:rPr lang="en-ZA" smtClean="0"/>
              <a:t>2022/11/30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46900-4EDF-44E7-B007-0B5AD608C128}" type="slidenum">
              <a:rPr lang="en-ZA" smtClean="0"/>
              <a:t>‹#›</a:t>
            </a:fld>
            <a:endParaRPr lang="en-ZA"/>
          </a:p>
        </p:txBody>
      </p:sp>
    </p:spTree>
    <p:extLst>
      <p:ext uri="{BB962C8B-B14F-4D97-AF65-F5344CB8AC3E}">
        <p14:creationId xmlns:p14="http://schemas.microsoft.com/office/powerpoint/2010/main" val="44655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5" name="Google Shape;6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6" name="Google Shape;5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block">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pic>
        <p:nvPicPr>
          <p:cNvPr id="6" name="Picture 5"/>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
        <p:nvSpPr>
          <p:cNvPr id="7" name="Rectangle 6"/>
          <p:cNvSpPr/>
          <p:nvPr userDrawn="1"/>
        </p:nvSpPr>
        <p:spPr>
          <a:xfrm>
            <a:off x="448238" y="4720201"/>
            <a:ext cx="8659119" cy="1761285"/>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ctrTitle" hasCustomPrompt="1"/>
          </p:nvPr>
        </p:nvSpPr>
        <p:spPr>
          <a:xfrm>
            <a:off x="750312" y="4980501"/>
            <a:ext cx="8036851"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036851"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spTree>
    <p:extLst>
      <p:ext uri="{BB962C8B-B14F-4D97-AF65-F5344CB8AC3E}">
        <p14:creationId xmlns:p14="http://schemas.microsoft.com/office/powerpoint/2010/main" val="3332789641"/>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3" name="Text Placeholder 5"/>
          <p:cNvSpPr>
            <a:spLocks noGrp="1"/>
          </p:cNvSpPr>
          <p:nvPr>
            <p:ph type="body" sz="quarter" idx="10" hasCustomPrompt="1"/>
          </p:nvPr>
        </p:nvSpPr>
        <p:spPr>
          <a:xfrm>
            <a:off x="358589"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p>
        </p:txBody>
      </p:sp>
    </p:spTree>
    <p:extLst>
      <p:ext uri="{BB962C8B-B14F-4D97-AF65-F5344CB8AC3E}">
        <p14:creationId xmlns:p14="http://schemas.microsoft.com/office/powerpoint/2010/main" val="93533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6"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a:t>Footnote</a:t>
            </a:r>
            <a:endParaRPr lang="en-GB" dirty="0"/>
          </a:p>
        </p:txBody>
      </p:sp>
    </p:spTree>
    <p:extLst>
      <p:ext uri="{BB962C8B-B14F-4D97-AF65-F5344CB8AC3E}">
        <p14:creationId xmlns:p14="http://schemas.microsoft.com/office/powerpoint/2010/main" val="480155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4 contacts with short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a:t>Add picture</a:t>
            </a:r>
            <a:endParaRPr lang="en-ZA"/>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a:t>Add picture</a:t>
            </a:r>
            <a:endParaRPr lang="en-ZA"/>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77"/>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8" name="Picture Placeholder 2"/>
          <p:cNvSpPr>
            <a:spLocks noGrp="1"/>
          </p:cNvSpPr>
          <p:nvPr>
            <p:ph type="pic" sz="quarter" idx="50" hasCustomPrompt="1"/>
          </p:nvPr>
        </p:nvSpPr>
        <p:spPr>
          <a:xfrm>
            <a:off x="368301" y="3930637"/>
            <a:ext cx="1505323" cy="1416050"/>
          </a:xfrm>
        </p:spPr>
        <p:txBody>
          <a:bodyPr/>
          <a:lstStyle>
            <a:lvl1pPr marL="0" indent="0">
              <a:buNone/>
              <a:defRPr/>
            </a:lvl1pPr>
          </a:lstStyle>
          <a:p>
            <a:r>
              <a:rPr lang="en-US"/>
              <a:t>Add picture</a:t>
            </a:r>
            <a:endParaRPr lang="en-ZA"/>
          </a:p>
        </p:txBody>
      </p:sp>
      <p:sp>
        <p:nvSpPr>
          <p:cNvPr id="119" name="Text Placeholder 14"/>
          <p:cNvSpPr>
            <a:spLocks noGrp="1"/>
          </p:cNvSpPr>
          <p:nvPr>
            <p:ph type="body" sz="quarter" idx="51" hasCustomPrompt="1"/>
          </p:nvPr>
        </p:nvSpPr>
        <p:spPr>
          <a:xfrm>
            <a:off x="2044702"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0" name="Text Placeholder 14"/>
          <p:cNvSpPr>
            <a:spLocks noGrp="1"/>
          </p:cNvSpPr>
          <p:nvPr>
            <p:ph type="body" sz="quarter" idx="52" hasCustomPrompt="1"/>
          </p:nvPr>
        </p:nvSpPr>
        <p:spPr>
          <a:xfrm>
            <a:off x="2044702"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1" name="Text Placeholder 14"/>
          <p:cNvSpPr>
            <a:spLocks noGrp="1"/>
          </p:cNvSpPr>
          <p:nvPr>
            <p:ph type="body" sz="quarter" idx="53" hasCustomPrompt="1"/>
          </p:nvPr>
        </p:nvSpPr>
        <p:spPr>
          <a:xfrm>
            <a:off x="2044702"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22" name="Picture Placeholder 2"/>
          <p:cNvSpPr>
            <a:spLocks noGrp="1"/>
          </p:cNvSpPr>
          <p:nvPr>
            <p:ph type="pic" sz="quarter" idx="54" hasCustomPrompt="1"/>
          </p:nvPr>
        </p:nvSpPr>
        <p:spPr>
          <a:xfrm>
            <a:off x="6281085" y="3930637"/>
            <a:ext cx="1505323" cy="1416050"/>
          </a:xfrm>
        </p:spPr>
        <p:txBody>
          <a:bodyPr/>
          <a:lstStyle>
            <a:lvl1pPr marL="0" indent="0">
              <a:buNone/>
              <a:defRPr/>
            </a:lvl1pPr>
          </a:lstStyle>
          <a:p>
            <a:r>
              <a:rPr lang="en-US"/>
              <a:t>Add picture</a:t>
            </a:r>
            <a:endParaRPr lang="en-ZA"/>
          </a:p>
        </p:txBody>
      </p:sp>
      <p:sp>
        <p:nvSpPr>
          <p:cNvPr id="123" name="Text Placeholder 14"/>
          <p:cNvSpPr>
            <a:spLocks noGrp="1"/>
          </p:cNvSpPr>
          <p:nvPr>
            <p:ph type="body" sz="quarter" idx="55" hasCustomPrompt="1"/>
          </p:nvPr>
        </p:nvSpPr>
        <p:spPr>
          <a:xfrm>
            <a:off x="7957486" y="3930641"/>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24" name="Text Placeholder 14"/>
          <p:cNvSpPr>
            <a:spLocks noGrp="1"/>
          </p:cNvSpPr>
          <p:nvPr>
            <p:ph type="body" sz="quarter" idx="56" hasCustomPrompt="1"/>
          </p:nvPr>
        </p:nvSpPr>
        <p:spPr>
          <a:xfrm>
            <a:off x="7957486" y="4200901"/>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25" name="Text Placeholder 14"/>
          <p:cNvSpPr>
            <a:spLocks noGrp="1"/>
          </p:cNvSpPr>
          <p:nvPr>
            <p:ph type="body" sz="quarter" idx="57" hasCustomPrompt="1"/>
          </p:nvPr>
        </p:nvSpPr>
        <p:spPr>
          <a:xfrm>
            <a:off x="7957486" y="4441439"/>
            <a:ext cx="3863041" cy="1543436"/>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22"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2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715817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mp;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baseline="0" dirty="0"/>
            </a:lvl1pPr>
          </a:lstStyle>
          <a:p>
            <a:pPr lvl="0"/>
            <a:r>
              <a:rPr lang="en-US" dirty="0"/>
              <a:t>2 contacts with long description</a:t>
            </a:r>
            <a:endParaRPr lang="en-ZA" dirty="0"/>
          </a:p>
        </p:txBody>
      </p:sp>
      <p:sp>
        <p:nvSpPr>
          <p:cNvPr id="3" name="Picture Placeholder 2"/>
          <p:cNvSpPr>
            <a:spLocks noGrp="1"/>
          </p:cNvSpPr>
          <p:nvPr>
            <p:ph type="pic" sz="quarter" idx="40" hasCustomPrompt="1"/>
          </p:nvPr>
        </p:nvSpPr>
        <p:spPr>
          <a:xfrm>
            <a:off x="368301" y="1701975"/>
            <a:ext cx="1505323" cy="1416050"/>
          </a:xfrm>
        </p:spPr>
        <p:txBody>
          <a:bodyPr/>
          <a:lstStyle>
            <a:lvl1pPr marL="0" indent="0">
              <a:buNone/>
              <a:defRPr/>
            </a:lvl1pPr>
          </a:lstStyle>
          <a:p>
            <a:r>
              <a:rPr lang="en-US"/>
              <a:t>Add picture</a:t>
            </a:r>
            <a:endParaRPr lang="en-ZA"/>
          </a:p>
        </p:txBody>
      </p:sp>
      <p:sp>
        <p:nvSpPr>
          <p:cNvPr id="15" name="Text Placeholder 14"/>
          <p:cNvSpPr>
            <a:spLocks noGrp="1"/>
          </p:cNvSpPr>
          <p:nvPr>
            <p:ph type="body" sz="quarter" idx="43" hasCustomPrompt="1"/>
          </p:nvPr>
        </p:nvSpPr>
        <p:spPr>
          <a:xfrm>
            <a:off x="2044702"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6" name="Text Placeholder 14"/>
          <p:cNvSpPr>
            <a:spLocks noGrp="1"/>
          </p:cNvSpPr>
          <p:nvPr>
            <p:ph type="body" sz="quarter" idx="44" hasCustomPrompt="1"/>
          </p:nvPr>
        </p:nvSpPr>
        <p:spPr>
          <a:xfrm>
            <a:off x="2044702"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94" name="Text Placeholder 14"/>
          <p:cNvSpPr>
            <a:spLocks noGrp="1"/>
          </p:cNvSpPr>
          <p:nvPr>
            <p:ph type="body" sz="quarter" idx="45" hasCustomPrompt="1"/>
          </p:nvPr>
        </p:nvSpPr>
        <p:spPr>
          <a:xfrm>
            <a:off x="2044702"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14" name="Picture Placeholder 2"/>
          <p:cNvSpPr>
            <a:spLocks noGrp="1"/>
          </p:cNvSpPr>
          <p:nvPr>
            <p:ph type="pic" sz="quarter" idx="46" hasCustomPrompt="1"/>
          </p:nvPr>
        </p:nvSpPr>
        <p:spPr>
          <a:xfrm>
            <a:off x="6281085" y="1701975"/>
            <a:ext cx="1505323" cy="1416050"/>
          </a:xfrm>
        </p:spPr>
        <p:txBody>
          <a:bodyPr/>
          <a:lstStyle>
            <a:lvl1pPr marL="0" indent="0">
              <a:buNone/>
              <a:defRPr/>
            </a:lvl1pPr>
          </a:lstStyle>
          <a:p>
            <a:r>
              <a:rPr lang="en-US"/>
              <a:t>Add picture</a:t>
            </a:r>
            <a:endParaRPr lang="en-ZA"/>
          </a:p>
        </p:txBody>
      </p:sp>
      <p:sp>
        <p:nvSpPr>
          <p:cNvPr id="115" name="Text Placeholder 14"/>
          <p:cNvSpPr>
            <a:spLocks noGrp="1"/>
          </p:cNvSpPr>
          <p:nvPr>
            <p:ph type="body" sz="quarter" idx="47" hasCustomPrompt="1"/>
          </p:nvPr>
        </p:nvSpPr>
        <p:spPr>
          <a:xfrm>
            <a:off x="7957486" y="1701976"/>
            <a:ext cx="3863041" cy="270259"/>
          </a:xfrm>
        </p:spPr>
        <p:txBody>
          <a:bodyPr anchor="t"/>
          <a:lstStyle>
            <a:lvl1pPr marL="0" indent="0">
              <a:lnSpc>
                <a:spcPct val="100000"/>
              </a:lnSpc>
              <a:spcBef>
                <a:spcPts val="0"/>
              </a:spcBef>
              <a:buNone/>
              <a:defRPr sz="1050">
                <a:solidFill>
                  <a:schemeClr val="tx2"/>
                </a:solidFill>
              </a:defRPr>
            </a:lvl1pPr>
          </a:lstStyle>
          <a:p>
            <a:pPr lvl="0"/>
            <a:r>
              <a:rPr lang="en-US" dirty="0"/>
              <a:t>Name Surname</a:t>
            </a:r>
            <a:endParaRPr lang="en-ZA" dirty="0"/>
          </a:p>
        </p:txBody>
      </p:sp>
      <p:sp>
        <p:nvSpPr>
          <p:cNvPr id="116" name="Text Placeholder 14"/>
          <p:cNvSpPr>
            <a:spLocks noGrp="1"/>
          </p:cNvSpPr>
          <p:nvPr>
            <p:ph type="body" sz="quarter" idx="48" hasCustomPrompt="1"/>
          </p:nvPr>
        </p:nvSpPr>
        <p:spPr>
          <a:xfrm>
            <a:off x="7957486" y="1972235"/>
            <a:ext cx="3863041" cy="197223"/>
          </a:xfrm>
        </p:spPr>
        <p:txBody>
          <a:bodyPr anchor="t"/>
          <a:lstStyle>
            <a:lvl1pPr marL="0" indent="0">
              <a:lnSpc>
                <a:spcPct val="100000"/>
              </a:lnSpc>
              <a:spcBef>
                <a:spcPts val="0"/>
              </a:spcBef>
              <a:buNone/>
              <a:defRPr sz="900">
                <a:solidFill>
                  <a:schemeClr val="tx1"/>
                </a:solidFill>
              </a:defRPr>
            </a:lvl1pPr>
          </a:lstStyle>
          <a:p>
            <a:pPr lvl="0"/>
            <a:r>
              <a:rPr lang="en-US" dirty="0"/>
              <a:t>Title</a:t>
            </a:r>
            <a:endParaRPr lang="en-ZA" dirty="0"/>
          </a:p>
        </p:txBody>
      </p:sp>
      <p:sp>
        <p:nvSpPr>
          <p:cNvPr id="117" name="Text Placeholder 14"/>
          <p:cNvSpPr>
            <a:spLocks noGrp="1"/>
          </p:cNvSpPr>
          <p:nvPr>
            <p:ph type="body" sz="quarter" idx="49" hasCustomPrompt="1"/>
          </p:nvPr>
        </p:nvSpPr>
        <p:spPr>
          <a:xfrm>
            <a:off x="7957486" y="2212780"/>
            <a:ext cx="3863041" cy="3772099"/>
          </a:xfrm>
        </p:spPr>
        <p:txBody>
          <a:bodyPr anchor="t"/>
          <a:lstStyle>
            <a:lvl1pPr marL="0" indent="0">
              <a:lnSpc>
                <a:spcPct val="100000"/>
              </a:lnSpc>
              <a:spcBef>
                <a:spcPts val="0"/>
              </a:spcBef>
              <a:buNone/>
              <a:defRPr sz="900">
                <a:solidFill>
                  <a:schemeClr val="tx1"/>
                </a:solidFill>
              </a:defRPr>
            </a:lvl1pPr>
          </a:lstStyle>
          <a:p>
            <a:pPr lvl="0"/>
            <a:r>
              <a:rPr lang="en-US" dirty="0"/>
              <a:t>Body copy</a:t>
            </a:r>
            <a:endParaRPr lang="en-ZA" dirty="0"/>
          </a:p>
        </p:txBody>
      </p:sp>
      <p:sp>
        <p:nvSpPr>
          <p:cNvPr id="13" name="Text Placeholder 5"/>
          <p:cNvSpPr>
            <a:spLocks noGrp="1"/>
          </p:cNvSpPr>
          <p:nvPr>
            <p:ph type="body" sz="quarter" idx="11" hasCustomPrompt="1"/>
          </p:nvPr>
        </p:nvSpPr>
        <p:spPr>
          <a:xfrm>
            <a:off x="368302" y="933684"/>
            <a:ext cx="1145222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44130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084739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2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9" name="Content Placeholder 2"/>
          <p:cNvSpPr>
            <a:spLocks noGrp="1"/>
          </p:cNvSpPr>
          <p:nvPr>
            <p:ph idx="12" hasCustomPrompt="1"/>
          </p:nvPr>
        </p:nvSpPr>
        <p:spPr>
          <a:xfrm>
            <a:off x="6290049" y="1674627"/>
            <a:ext cx="5530475" cy="431025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7" name="Text Placeholder 5"/>
          <p:cNvSpPr>
            <a:spLocks noGrp="1"/>
          </p:cNvSpPr>
          <p:nvPr>
            <p:ph type="body" sz="quarter" idx="11" hasCustomPrompt="1"/>
          </p:nvPr>
        </p:nvSpPr>
        <p:spPr>
          <a:xfrm>
            <a:off x="368301"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8" name="Text Placeholder 5"/>
          <p:cNvSpPr>
            <a:spLocks noGrp="1"/>
          </p:cNvSpPr>
          <p:nvPr>
            <p:ph type="body" sz="quarter" idx="13" hasCustomPrompt="1"/>
          </p:nvPr>
        </p:nvSpPr>
        <p:spPr>
          <a:xfrm>
            <a:off x="6290049" y="1272146"/>
            <a:ext cx="55304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422967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3 subtitl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1"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1" name="Content Placeholder 2"/>
          <p:cNvSpPr>
            <a:spLocks noGrp="1"/>
          </p:cNvSpPr>
          <p:nvPr>
            <p:ph idx="12" hasCustomPrompt="1"/>
          </p:nvPr>
        </p:nvSpPr>
        <p:spPr>
          <a:xfrm>
            <a:off x="4243577"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3" name="Content Placeholder 2"/>
          <p:cNvSpPr>
            <a:spLocks noGrp="1"/>
          </p:cNvSpPr>
          <p:nvPr>
            <p:ph idx="14" hasCustomPrompt="1"/>
          </p:nvPr>
        </p:nvSpPr>
        <p:spPr>
          <a:xfrm>
            <a:off x="8118849" y="1703298"/>
            <a:ext cx="3701675" cy="4281581"/>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9" name="Text Placeholder 5"/>
          <p:cNvSpPr>
            <a:spLocks noGrp="1"/>
          </p:cNvSpPr>
          <p:nvPr>
            <p:ph type="body" sz="quarter" idx="11" hasCustomPrompt="1"/>
          </p:nvPr>
        </p:nvSpPr>
        <p:spPr>
          <a:xfrm>
            <a:off x="368301"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0" name="Text Placeholder 5"/>
          <p:cNvSpPr>
            <a:spLocks noGrp="1"/>
          </p:cNvSpPr>
          <p:nvPr>
            <p:ph type="body" sz="quarter" idx="15" hasCustomPrompt="1"/>
          </p:nvPr>
        </p:nvSpPr>
        <p:spPr>
          <a:xfrm>
            <a:off x="4243577"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5" name="Text Placeholder 5"/>
          <p:cNvSpPr>
            <a:spLocks noGrp="1"/>
          </p:cNvSpPr>
          <p:nvPr>
            <p:ph type="body" sz="quarter" idx="16" hasCustomPrompt="1"/>
          </p:nvPr>
        </p:nvSpPr>
        <p:spPr>
          <a:xfrm>
            <a:off x="8118849" y="1272146"/>
            <a:ext cx="3701675" cy="334733"/>
          </a:xfrm>
        </p:spPr>
        <p:txBody>
          <a:bodyPr/>
          <a:lstStyle>
            <a:lvl1pPr marL="0" indent="0">
              <a:lnSpc>
                <a:spcPct val="100000"/>
              </a:lnSpc>
              <a:spcBef>
                <a:spcPts val="0"/>
              </a:spcBef>
              <a:buNone/>
              <a:defRPr sz="1500">
                <a:solidFill>
                  <a:schemeClr val="tx1">
                    <a:lumMod val="50000"/>
                  </a:schemeClr>
                </a:solidFill>
              </a:defRPr>
            </a:lvl1pPr>
          </a:lstStyle>
          <a:p>
            <a:pPr lvl="0"/>
            <a:r>
              <a:rPr lang="en-US" dirty="0"/>
              <a:t>Add subtitle</a:t>
            </a:r>
            <a:endParaRPr lang="en-ZA" dirty="0"/>
          </a:p>
        </p:txBody>
      </p:sp>
      <p:sp>
        <p:nvSpPr>
          <p:cNvPr id="12"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138202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77382"/>
            <a:ext cx="5592849" cy="4707497"/>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16" name="Picture Placeholder 4"/>
          <p:cNvSpPr>
            <a:spLocks noGrp="1"/>
          </p:cNvSpPr>
          <p:nvPr>
            <p:ph type="pic" sz="quarter" idx="12" hasCustomPrompt="1"/>
          </p:nvPr>
        </p:nvSpPr>
        <p:spPr>
          <a:xfrm>
            <a:off x="6227296" y="1268413"/>
            <a:ext cx="5593229" cy="4716462"/>
          </a:xfrm>
        </p:spPr>
        <p:txBody>
          <a:bodyPr/>
          <a:lstStyle>
            <a:lvl1pPr marL="0" indent="0">
              <a:buNone/>
              <a:defRPr/>
            </a:lvl1pPr>
          </a:lstStyle>
          <a:p>
            <a:r>
              <a:rPr lang="en-US"/>
              <a:t>Add picture</a:t>
            </a:r>
            <a:endParaRPr lang="en-ZA"/>
          </a:p>
        </p:txBody>
      </p:sp>
      <p:sp>
        <p:nvSpPr>
          <p:cNvPr id="5" name="Text Placeholder 5"/>
          <p:cNvSpPr>
            <a:spLocks noGrp="1"/>
          </p:cNvSpPr>
          <p:nvPr>
            <p:ph type="body" sz="quarter" idx="10"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251527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2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3378204"/>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0" y="1277378"/>
            <a:ext cx="5593229" cy="1947862"/>
          </a:xfrm>
        </p:spPr>
        <p:txBody>
          <a:bodyPr/>
          <a:lstStyle>
            <a:lvl1pPr marL="0" indent="0">
              <a:buNone/>
              <a:defRPr/>
            </a:lvl1pPr>
          </a:lstStyle>
          <a:p>
            <a:r>
              <a:rPr lang="en-US"/>
              <a:t>Add picture</a:t>
            </a:r>
            <a:endParaRPr lang="en-ZA"/>
          </a:p>
        </p:txBody>
      </p:sp>
      <p:sp>
        <p:nvSpPr>
          <p:cNvPr id="15" name="Content Placeholder 2"/>
          <p:cNvSpPr>
            <a:spLocks noGrp="1"/>
          </p:cNvSpPr>
          <p:nvPr>
            <p:ph idx="11" hasCustomPrompt="1"/>
          </p:nvPr>
        </p:nvSpPr>
        <p:spPr>
          <a:xfrm>
            <a:off x="6227298" y="1277382"/>
            <a:ext cx="5592849" cy="2606675"/>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6" name="Picture Placeholder 4"/>
          <p:cNvSpPr>
            <a:spLocks noGrp="1"/>
          </p:cNvSpPr>
          <p:nvPr>
            <p:ph type="pic" sz="quarter" idx="12" hasCustomPrompt="1"/>
          </p:nvPr>
        </p:nvSpPr>
        <p:spPr>
          <a:xfrm>
            <a:off x="6227296" y="4037013"/>
            <a:ext cx="5593229" cy="1947862"/>
          </a:xfrm>
        </p:spPr>
        <p:txBody>
          <a:bodyPr/>
          <a:lstStyle>
            <a:lvl1pPr marL="0" indent="0">
              <a:buNone/>
              <a:defRPr/>
            </a:lvl1pPr>
          </a:lstStyle>
          <a:p>
            <a:r>
              <a:rPr lang="en-US"/>
              <a:t>Add picture</a:t>
            </a:r>
            <a:endParaRPr lang="en-ZA"/>
          </a:p>
        </p:txBody>
      </p:sp>
      <p:sp>
        <p:nvSpPr>
          <p:cNvPr id="7" name="Text Placeholder 5"/>
          <p:cNvSpPr>
            <a:spLocks noGrp="1"/>
          </p:cNvSpPr>
          <p:nvPr>
            <p:ph type="body" sz="quarter" idx="13"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686121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3 picture &amp;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3"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47"/>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Picture Placeholder 4"/>
          <p:cNvSpPr>
            <a:spLocks noGrp="1"/>
          </p:cNvSpPr>
          <p:nvPr>
            <p:ph type="pic" sz="quarter" idx="10" hasCustomPrompt="1"/>
          </p:nvPr>
        </p:nvSpPr>
        <p:spPr>
          <a:xfrm>
            <a:off x="368301" y="1268417"/>
            <a:ext cx="3620995" cy="2010617"/>
          </a:xfrm>
        </p:spPr>
        <p:txBody>
          <a:bodyPr/>
          <a:lstStyle>
            <a:lvl1pPr marL="0" indent="0">
              <a:buNone/>
              <a:defRPr/>
            </a:lvl1pPr>
          </a:lstStyle>
          <a:p>
            <a:r>
              <a:rPr lang="en-US"/>
              <a:t>Add picture</a:t>
            </a:r>
            <a:endParaRPr lang="en-ZA"/>
          </a:p>
        </p:txBody>
      </p:sp>
      <p:sp>
        <p:nvSpPr>
          <p:cNvPr id="17" name="Content Placeholder 2"/>
          <p:cNvSpPr>
            <a:spLocks noGrp="1"/>
          </p:cNvSpPr>
          <p:nvPr>
            <p:ph idx="11" hasCustomPrompt="1"/>
          </p:nvPr>
        </p:nvSpPr>
        <p:spPr>
          <a:xfrm>
            <a:off x="4283918"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8" name="Picture Placeholder 4"/>
          <p:cNvSpPr>
            <a:spLocks noGrp="1"/>
          </p:cNvSpPr>
          <p:nvPr>
            <p:ph type="pic" sz="quarter" idx="12" hasCustomPrompt="1"/>
          </p:nvPr>
        </p:nvSpPr>
        <p:spPr>
          <a:xfrm>
            <a:off x="4283917" y="1268417"/>
            <a:ext cx="3620995" cy="2010617"/>
          </a:xfrm>
        </p:spPr>
        <p:txBody>
          <a:bodyPr/>
          <a:lstStyle>
            <a:lvl1pPr marL="0" indent="0">
              <a:buNone/>
              <a:defRPr/>
            </a:lvl1pPr>
          </a:lstStyle>
          <a:p>
            <a:r>
              <a:rPr lang="en-US"/>
              <a:t>Add picture</a:t>
            </a:r>
            <a:endParaRPr lang="en-ZA"/>
          </a:p>
        </p:txBody>
      </p:sp>
      <p:sp>
        <p:nvSpPr>
          <p:cNvPr id="19" name="Content Placeholder 2"/>
          <p:cNvSpPr>
            <a:spLocks noGrp="1"/>
          </p:cNvSpPr>
          <p:nvPr>
            <p:ph idx="13" hasCustomPrompt="1"/>
          </p:nvPr>
        </p:nvSpPr>
        <p:spPr>
          <a:xfrm>
            <a:off x="8199531" y="3440676"/>
            <a:ext cx="3620748" cy="2544203"/>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20" name="Picture Placeholder 4"/>
          <p:cNvSpPr>
            <a:spLocks noGrp="1"/>
          </p:cNvSpPr>
          <p:nvPr>
            <p:ph type="pic" sz="quarter" idx="14" hasCustomPrompt="1"/>
          </p:nvPr>
        </p:nvSpPr>
        <p:spPr>
          <a:xfrm>
            <a:off x="8199532" y="1268417"/>
            <a:ext cx="3620995" cy="2010617"/>
          </a:xfrm>
        </p:spPr>
        <p:txBody>
          <a:bodyPr/>
          <a:lstStyle>
            <a:lvl1pPr marL="0" indent="0">
              <a:buNone/>
              <a:defRPr/>
            </a:lvl1pPr>
          </a:lstStyle>
          <a:p>
            <a:r>
              <a:rPr lang="en-US"/>
              <a:t>Add picture</a:t>
            </a:r>
            <a:endParaRPr lang="en-ZA"/>
          </a:p>
        </p:txBody>
      </p:sp>
      <p:sp>
        <p:nvSpPr>
          <p:cNvPr id="9" name="Text Placeholder 5"/>
          <p:cNvSpPr>
            <a:spLocks noGrp="1"/>
          </p:cNvSpPr>
          <p:nvPr>
            <p:ph type="body" sz="quarter" idx="15"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22031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urple bloc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908" y="192745"/>
            <a:ext cx="11806187" cy="6472517"/>
          </a:xfrm>
          <a:prstGeom prst="rect">
            <a:avLst/>
          </a:prstGeom>
        </p:spPr>
      </p:pic>
      <p:sp>
        <p:nvSpPr>
          <p:cNvPr id="7" name="Rectangle 6"/>
          <p:cNvSpPr/>
          <p:nvPr userDrawn="1"/>
        </p:nvSpPr>
        <p:spPr>
          <a:xfrm>
            <a:off x="448238" y="4720201"/>
            <a:ext cx="8659119" cy="1761285"/>
          </a:xfrm>
          <a:prstGeom prst="rect">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ctrTitle" hasCustomPrompt="1"/>
          </p:nvPr>
        </p:nvSpPr>
        <p:spPr>
          <a:xfrm>
            <a:off x="750313" y="4980501"/>
            <a:ext cx="80517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3" y="5439804"/>
            <a:ext cx="80517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8" name="Picture 7"/>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spTree>
    <p:extLst>
      <p:ext uri="{BB962C8B-B14F-4D97-AF65-F5344CB8AC3E}">
        <p14:creationId xmlns:p14="http://schemas.microsoft.com/office/powerpoint/2010/main" val="3005538936"/>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mp; sourc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8302" y="1268413"/>
            <a:ext cx="11452225" cy="4388316"/>
          </a:xfrm>
        </p:spPr>
        <p:txBody>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Title 1"/>
          <p:cNvSpPr>
            <a:spLocks noGrp="1"/>
          </p:cNvSpPr>
          <p:nvPr>
            <p:ph type="title" hasCustomPrompt="1"/>
          </p:nvPr>
        </p:nvSpPr>
        <p:spPr>
          <a:xfrm>
            <a:off x="368302" y="195750"/>
            <a:ext cx="11452225" cy="720000"/>
          </a:xfrm>
        </p:spPr>
        <p:txBody>
          <a:bodyPr vert="horz" lIns="0" tIns="0" rIns="0" bIns="0" rtlCol="0" anchor="b">
            <a:noAutofit/>
          </a:bodyPr>
          <a:lstStyle>
            <a:lvl1pPr>
              <a:defRPr lang="en-ZA" dirty="0"/>
            </a:lvl1pPr>
          </a:lstStyle>
          <a:p>
            <a:pPr lvl="0"/>
            <a:r>
              <a:rPr lang="en-US" dirty="0"/>
              <a:t>Add title</a:t>
            </a:r>
            <a:endParaRPr lang="en-ZA" dirty="0"/>
          </a:p>
        </p:txBody>
      </p:sp>
      <p:sp>
        <p:nvSpPr>
          <p:cNvPr id="5" name="Text Placeholder 4"/>
          <p:cNvSpPr>
            <a:spLocks noGrp="1"/>
          </p:cNvSpPr>
          <p:nvPr>
            <p:ph type="body" sz="quarter" idx="10" hasCustomPrompt="1"/>
          </p:nvPr>
        </p:nvSpPr>
        <p:spPr>
          <a:xfrm>
            <a:off x="368302" y="5814833"/>
            <a:ext cx="11452225" cy="268661"/>
          </a:xfrm>
        </p:spPr>
        <p:txBody>
          <a:bodyPr anchor="b"/>
          <a:lstStyle>
            <a:lvl1pPr marL="0" indent="0">
              <a:buNone/>
              <a:defRPr sz="675" i="1">
                <a:solidFill>
                  <a:schemeClr val="tx2"/>
                </a:solidFill>
              </a:defRPr>
            </a:lvl1pPr>
          </a:lstStyle>
          <a:p>
            <a:pPr lvl="0"/>
            <a:r>
              <a:rPr lang="en-US" dirty="0"/>
              <a:t>Add footnote/source</a:t>
            </a:r>
            <a:endParaRPr lang="en-ZA" dirty="0"/>
          </a:p>
        </p:txBody>
      </p:sp>
      <p:sp>
        <p:nvSpPr>
          <p:cNvPr id="6" name="Text Placeholder 5"/>
          <p:cNvSpPr>
            <a:spLocks noGrp="1"/>
          </p:cNvSpPr>
          <p:nvPr>
            <p:ph type="body" sz="quarter" idx="11" hasCustomPrompt="1"/>
          </p:nvPr>
        </p:nvSpPr>
        <p:spPr>
          <a:xfrm>
            <a:off x="358588" y="6361113"/>
            <a:ext cx="9000000" cy="215900"/>
          </a:xfrm>
          <a:noFill/>
        </p:spPr>
        <p:txBody>
          <a:bodyPr wrap="square" lIns="0" tIns="0" rIns="0" bIns="0" rtlCol="0" anchor="ctr">
            <a:noAutofit/>
          </a:bodyPr>
          <a:lstStyle>
            <a:lvl1pPr marL="0" indent="0">
              <a:buNone/>
              <a:defRPr lang="en-GB" sz="750" b="0" i="0" u="none" strike="noStrike" spc="0" baseline="0" dirty="0">
                <a:solidFill>
                  <a:schemeClr val="tx1">
                    <a:lumMod val="50000"/>
                  </a:schemeClr>
                </a:solidFill>
              </a:defRPr>
            </a:lvl1pPr>
          </a:lstStyle>
          <a:p>
            <a:pPr marL="123825" marR="0" lvl="0" indent="-123825" fontAlgn="auto">
              <a:lnSpc>
                <a:spcPct val="100000"/>
              </a:lnSpc>
              <a:spcBef>
                <a:spcPts val="0"/>
              </a:spcBef>
              <a:spcAft>
                <a:spcPts val="0"/>
              </a:spcAft>
              <a:buClrTx/>
              <a:buSzTx/>
              <a:tabLst/>
            </a:pPr>
            <a:r>
              <a:rPr lang="en-US" dirty="0"/>
              <a:t>Footnote</a:t>
            </a:r>
            <a:endParaRPr lang="en-GB" dirty="0"/>
          </a:p>
        </p:txBody>
      </p:sp>
    </p:spTree>
    <p:extLst>
      <p:ext uri="{BB962C8B-B14F-4D97-AF65-F5344CB8AC3E}">
        <p14:creationId xmlns:p14="http://schemas.microsoft.com/office/powerpoint/2010/main" val="3192029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3E4FC6-B4DF-8F40-9162-C43BB5960515}"/>
              </a:ext>
            </a:extLst>
          </p:cNvPr>
          <p:cNvSpPr/>
          <p:nvPr userDrawn="1"/>
        </p:nvSpPr>
        <p:spPr>
          <a:xfrm>
            <a:off x="-125260" y="-187890"/>
            <a:ext cx="12317260" cy="71648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72CA10-27FA-7C46-8CAC-46BEBF6F8C9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04B86345-261A-3C4C-AEA5-2E84B0738F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78BADF70-C50C-9A42-ACD0-277888C78020}"/>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5" name="Footer Placeholder 4">
            <a:extLst>
              <a:ext uri="{FF2B5EF4-FFF2-40B4-BE49-F238E27FC236}">
                <a16:creationId xmlns:a16="http://schemas.microsoft.com/office/drawing/2014/main" id="{179B3A1A-CF9D-E245-8426-60AF520520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916A66F-44D0-6945-9626-AF0D2C742A0F}"/>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3377267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601281-DFEB-8044-9F8B-22E0D0D3C453}"/>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2DD31BBA-344D-924B-8E4B-AF01E0EF0546}"/>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6ECA842-C538-2C42-9AC0-D0478A25B345}"/>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2A662CFF-F883-8A46-AB6E-15FA43E78F6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5048539-F420-544B-8DB1-FA5D0B0B0DC8}"/>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318E02-B694-C241-9454-C03F7EF5E355}"/>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88D1C2-B5A6-D84B-8570-AA4F33EC699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5" name="Footer Placeholder 4">
            <a:extLst>
              <a:ext uri="{FF2B5EF4-FFF2-40B4-BE49-F238E27FC236}">
                <a16:creationId xmlns:a16="http://schemas.microsoft.com/office/drawing/2014/main" id="{565AE71C-7B2F-0045-B238-135FF4D5D67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912B000-4243-D34E-9022-F0B6110A52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2409716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B04638-71E4-0FAF-2B1F-76055F47B154}"/>
              </a:ext>
            </a:extLst>
          </p:cNvPr>
          <p:cNvSpPr/>
          <p:nvPr userDrawn="1"/>
        </p:nvSpPr>
        <p:spPr>
          <a:xfrm>
            <a:off x="-103239" y="-132735"/>
            <a:ext cx="12447639" cy="715296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DACAD-5533-EB49-A05F-F249586CD4D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248BA8-8123-464F-8787-17D4FACE0D2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B1C1A-222A-2248-A180-F124D3CB989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5" name="Footer Placeholder 4">
            <a:extLst>
              <a:ext uri="{FF2B5EF4-FFF2-40B4-BE49-F238E27FC236}">
                <a16:creationId xmlns:a16="http://schemas.microsoft.com/office/drawing/2014/main" id="{A4EDB70F-8BE0-8B45-8193-BB3C130E30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7045014-7A5F-8340-91D6-42C7F09264D8}"/>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4571D86C-4019-ACDE-37E8-F01AE1AFE2D7}"/>
              </a:ext>
            </a:extLst>
          </p:cNvPr>
          <p:cNvPicPr>
            <a:picLocks noChangeAspect="1"/>
          </p:cNvPicPr>
          <p:nvPr userDrawn="1"/>
        </p:nvPicPr>
        <p:blipFill>
          <a:blip r:embed="rId2"/>
          <a:stretch>
            <a:fillRect/>
          </a:stretch>
        </p:blipFill>
        <p:spPr>
          <a:xfrm>
            <a:off x="10534380" y="5979065"/>
            <a:ext cx="1397644" cy="739749"/>
          </a:xfrm>
          <a:prstGeom prst="rect">
            <a:avLst/>
          </a:prstGeom>
        </p:spPr>
      </p:pic>
    </p:spTree>
    <p:extLst>
      <p:ext uri="{BB962C8B-B14F-4D97-AF65-F5344CB8AC3E}">
        <p14:creationId xmlns:p14="http://schemas.microsoft.com/office/powerpoint/2010/main" val="2066204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A071-DC71-004B-A2AD-15909A40A0EF}"/>
              </a:ext>
            </a:extLst>
          </p:cNvPr>
          <p:cNvSpPr>
            <a:spLocks noGrp="1"/>
          </p:cNvSpPr>
          <p:nvPr>
            <p:ph type="title"/>
          </p:nvPr>
        </p:nvSpPr>
        <p:spPr>
          <a:xfrm>
            <a:off x="838200" y="365125"/>
            <a:ext cx="10515600" cy="1325563"/>
          </a:xfrm>
          <a:prstGeom prst="rect">
            <a:avLst/>
          </a:prstGeom>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679F8D8-701B-4B43-9268-9187A7DF049F}"/>
              </a:ext>
            </a:extLst>
          </p:cNvPr>
          <p:cNvSpPr>
            <a:spLocks noGrp="1"/>
          </p:cNvSpPr>
          <p:nvPr>
            <p:ph sz="half" idx="1"/>
          </p:nvPr>
        </p:nvSpPr>
        <p:spPr>
          <a:xfrm>
            <a:off x="838200" y="1825625"/>
            <a:ext cx="5181600" cy="4351338"/>
          </a:xfrm>
          <a:prstGeom prst="rect">
            <a:avLst/>
          </a:prstGeo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1AD85C47-3FA8-6D4D-8F46-507292BE0BEE}"/>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E44823E-D252-9B4D-BC9F-26A80167F356}"/>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6" name="Footer Placeholder 5">
            <a:extLst>
              <a:ext uri="{FF2B5EF4-FFF2-40B4-BE49-F238E27FC236}">
                <a16:creationId xmlns:a16="http://schemas.microsoft.com/office/drawing/2014/main" id="{3EE5AA73-3148-F541-A422-BCDE9115E17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D3A8795-A062-0F4F-9C4C-B40F931E00C9}"/>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2243204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D1EA9BE-03B6-114D-ABD5-F27673233D07}"/>
              </a:ext>
            </a:extLst>
          </p:cNvPr>
          <p:cNvGrpSpPr/>
          <p:nvPr userDrawn="1"/>
        </p:nvGrpSpPr>
        <p:grpSpPr>
          <a:xfrm rot="16200000">
            <a:off x="9972046" y="3157585"/>
            <a:ext cx="1125740" cy="3289510"/>
            <a:chOff x="7788222" y="-853784"/>
            <a:chExt cx="1142236" cy="3337712"/>
          </a:xfrm>
        </p:grpSpPr>
        <p:sp>
          <p:nvSpPr>
            <p:cNvPr id="11" name="Rectangle 10">
              <a:extLst>
                <a:ext uri="{FF2B5EF4-FFF2-40B4-BE49-F238E27FC236}">
                  <a16:creationId xmlns:a16="http://schemas.microsoft.com/office/drawing/2014/main" id="{6ED100AC-B63B-EA43-B395-13ED8E22D95C}"/>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E5978E-0A5C-004D-89AF-800C8535A958}"/>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786BB961-E90A-754C-97AC-20931F7B221A}"/>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9AA1D69-7377-2648-A75A-A459118DAA94}"/>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F5DA07-CD7D-EA42-A42F-6ADCBBA2D0E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DEE3F9-1A00-374D-9699-24B00CDDEF47}"/>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2A65176-131F-E743-AC14-747DD4F3776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956F914-3EF8-2943-B653-E1D6F541FE2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5292A1-626E-C24D-AC7A-EA584BB8C80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8" name="Footer Placeholder 7">
            <a:extLst>
              <a:ext uri="{FF2B5EF4-FFF2-40B4-BE49-F238E27FC236}">
                <a16:creationId xmlns:a16="http://schemas.microsoft.com/office/drawing/2014/main" id="{3802A129-E81E-1F4A-B93B-1667B006073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102272C-D3D9-6B4C-A691-76B171D386DA}"/>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7928144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076B-0A7B-5F49-ACFE-26F025857A2A}"/>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AECE7FF-3C8B-294E-91AD-CE353FF44B24}"/>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4" name="Footer Placeholder 3">
            <a:extLst>
              <a:ext uri="{FF2B5EF4-FFF2-40B4-BE49-F238E27FC236}">
                <a16:creationId xmlns:a16="http://schemas.microsoft.com/office/drawing/2014/main" id="{A7633F6C-5156-FB40-BDF6-A8BCF10154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DEC2202-98EA-604B-A88D-88EA1679D88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26567150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560FB9-06F2-7B41-82A7-EF13F5EBF105}"/>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3" name="Footer Placeholder 2">
            <a:extLst>
              <a:ext uri="{FF2B5EF4-FFF2-40B4-BE49-F238E27FC236}">
                <a16:creationId xmlns:a16="http://schemas.microsoft.com/office/drawing/2014/main" id="{51B5ED38-02FF-7E44-A24F-0DDC3622A2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0B77978-8E2C-554E-A334-12B4D06A7B46}"/>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2373890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592EAAD-109F-A146-89CF-3F14EB2EDFFA}"/>
              </a:ext>
            </a:extLst>
          </p:cNvPr>
          <p:cNvGrpSpPr/>
          <p:nvPr userDrawn="1"/>
        </p:nvGrpSpPr>
        <p:grpSpPr>
          <a:xfrm rot="16200000">
            <a:off x="9972046" y="3157585"/>
            <a:ext cx="1125740" cy="3289510"/>
            <a:chOff x="7788222" y="-853784"/>
            <a:chExt cx="1142236" cy="3337712"/>
          </a:xfrm>
        </p:grpSpPr>
        <p:sp>
          <p:nvSpPr>
            <p:cNvPr id="9" name="Rectangle 8">
              <a:extLst>
                <a:ext uri="{FF2B5EF4-FFF2-40B4-BE49-F238E27FC236}">
                  <a16:creationId xmlns:a16="http://schemas.microsoft.com/office/drawing/2014/main" id="{2FC54391-0B3E-1445-BB38-23CC38558C92}"/>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0382FA7-3081-944B-838D-922D57E8911C}"/>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047AC7A6-4956-3F43-8425-889F9A9728B2}"/>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55F2758-0E0E-EB4D-96FF-117F0B8284C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E86A88-E18A-A847-87D2-10AA74E6EB9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4EB273C-E5EE-1E44-BEA4-7FFD208F6B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977803-C079-5945-8727-5AFD0F2E80DA}"/>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6" name="Footer Placeholder 5">
            <a:extLst>
              <a:ext uri="{FF2B5EF4-FFF2-40B4-BE49-F238E27FC236}">
                <a16:creationId xmlns:a16="http://schemas.microsoft.com/office/drawing/2014/main" id="{D10F4267-B044-574F-B7F6-3210B60E57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A2D1CF5-19AB-8A4D-BD1B-5BBB7ED4418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433408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97BD-E4C0-C94F-9C0B-3D857BC0CE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97B625F-5D86-DC4F-8CB2-2DEAF21B8523}"/>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49BA68-0243-E74D-9264-A088BF9A133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0A9CF2-C08A-EC49-B3BD-CADF7BC4A84D}"/>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6" name="Footer Placeholder 5">
            <a:extLst>
              <a:ext uri="{FF2B5EF4-FFF2-40B4-BE49-F238E27FC236}">
                <a16:creationId xmlns:a16="http://schemas.microsoft.com/office/drawing/2014/main" id="{03B65527-2ACF-3C45-BE81-A79E9A13072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5AD5291-1D40-044A-BF88-15F9E1894CF4}"/>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1501828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bg1"/>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178342465"/>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8C81-5013-C949-AE05-5A80D1BD1B73}"/>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A7C8ED-68F6-1040-91D7-9D1D8D6C6ECE}"/>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49579E-AA4C-6944-9459-3D2271FBE337}"/>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5" name="Footer Placeholder 4">
            <a:extLst>
              <a:ext uri="{FF2B5EF4-FFF2-40B4-BE49-F238E27FC236}">
                <a16:creationId xmlns:a16="http://schemas.microsoft.com/office/drawing/2014/main" id="{52188957-E494-5A4E-97AC-246F046624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D559959-9E5D-0042-8293-C7E85646708B}"/>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2598055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8A9BD5-D74E-E342-8F9D-893CBF01CF6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3EB4556-A0D5-CF47-8C0D-FE38A729284D}"/>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6F0F5D-E94C-4948-AB4E-03EC32583F3F}"/>
              </a:ext>
            </a:extLst>
          </p:cNvPr>
          <p:cNvSpPr>
            <a:spLocks noGrp="1"/>
          </p:cNvSpPr>
          <p:nvPr>
            <p:ph type="dt" sz="half" idx="10"/>
          </p:nvPr>
        </p:nvSpPr>
        <p:spPr>
          <a:xfrm>
            <a:off x="838200" y="6356350"/>
            <a:ext cx="2743200" cy="365125"/>
          </a:xfrm>
          <a:prstGeom prst="rect">
            <a:avLst/>
          </a:prstGeom>
        </p:spPr>
        <p:txBody>
          <a:bodyPr/>
          <a:lstStyle/>
          <a:p>
            <a:fld id="{8FBD5770-1E9C-2247-BEF9-B631C5B44FC9}" type="datetimeFigureOut">
              <a:rPr lang="en-US" smtClean="0"/>
              <a:t>11/30/2022</a:t>
            </a:fld>
            <a:endParaRPr lang="en-US"/>
          </a:p>
        </p:txBody>
      </p:sp>
      <p:sp>
        <p:nvSpPr>
          <p:cNvPr id="5" name="Footer Placeholder 4">
            <a:extLst>
              <a:ext uri="{FF2B5EF4-FFF2-40B4-BE49-F238E27FC236}">
                <a16:creationId xmlns:a16="http://schemas.microsoft.com/office/drawing/2014/main" id="{FD7ADB57-5874-9241-BC6E-F451DD94A99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693C921-CA64-3E4D-BAB4-D47F37A33A20}"/>
              </a:ext>
            </a:extLst>
          </p:cNvPr>
          <p:cNvSpPr>
            <a:spLocks noGrp="1"/>
          </p:cNvSpPr>
          <p:nvPr>
            <p:ph type="sldNum" sz="quarter" idx="12"/>
          </p:nvPr>
        </p:nvSpPr>
        <p:spPr>
          <a:xfrm>
            <a:off x="8610600" y="6356350"/>
            <a:ext cx="2743200" cy="365125"/>
          </a:xfrm>
          <a:prstGeom prst="rect">
            <a:avLst/>
          </a:prstGeom>
        </p:spPr>
        <p:txBody>
          <a:bodyPr/>
          <a:lstStyle/>
          <a:p>
            <a:fld id="{054D8A86-6AAB-7545-BA83-D4D6BA08C8E9}" type="slidenum">
              <a:rPr lang="en-US" smtClean="0"/>
              <a:t>‹#›</a:t>
            </a:fld>
            <a:endParaRPr lang="en-US"/>
          </a:p>
        </p:txBody>
      </p:sp>
    </p:spTree>
    <p:extLst>
      <p:ext uri="{BB962C8B-B14F-4D97-AF65-F5344CB8AC3E}">
        <p14:creationId xmlns:p14="http://schemas.microsoft.com/office/powerpoint/2010/main" val="42040119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4ECC-0316-9B4D-AB80-F6F172CD986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84441B-56D2-6D4C-BA25-6DD0F0CC1F7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B2BBFB3-12DA-2545-9315-A65F168D091A}"/>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5" name="Footer Placeholder 4">
            <a:extLst>
              <a:ext uri="{FF2B5EF4-FFF2-40B4-BE49-F238E27FC236}">
                <a16:creationId xmlns:a16="http://schemas.microsoft.com/office/drawing/2014/main" id="{9882C66F-ED31-D54F-AAA1-65FA92DBAC1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D3CFFF-55E4-D34C-A3A1-F6B1CF746204}"/>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3834419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E128-B951-6F4A-8139-79D17D0AD72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51617E-9188-0B4F-B89D-1422A0DFC4FA}"/>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0ABDC8-8CDF-6D46-8390-73C07F6A20C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5" name="Footer Placeholder 4">
            <a:extLst>
              <a:ext uri="{FF2B5EF4-FFF2-40B4-BE49-F238E27FC236}">
                <a16:creationId xmlns:a16="http://schemas.microsoft.com/office/drawing/2014/main" id="{773E8FA1-6AFD-9E44-8F1F-2D9765A821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54E63E-E478-B44B-B8FD-98F41D411113}"/>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8372808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A520-659A-E542-873D-40DBE2DF468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AE98244-8435-A54E-9A73-07EDEAE5C64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4DA460-3957-A34B-83C8-DA8C4EB42E7B}"/>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5" name="Footer Placeholder 4">
            <a:extLst>
              <a:ext uri="{FF2B5EF4-FFF2-40B4-BE49-F238E27FC236}">
                <a16:creationId xmlns:a16="http://schemas.microsoft.com/office/drawing/2014/main" id="{2A1A16F1-3393-8244-90B4-B1E1D7CBA5C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7CBD8A6-59B1-2D48-8CBA-B76EA261101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1467693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3E83-E7D8-814B-8D2D-3A914C1CCB8D}"/>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A1BE98-9061-B64D-8020-DC8EC1195C9C}"/>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F5A7D3C-AB6B-A54B-B5EF-74A2203E8C8A}"/>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36F402-1209-1B4C-AECB-5D862BE29B36}"/>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6" name="Footer Placeholder 5">
            <a:extLst>
              <a:ext uri="{FF2B5EF4-FFF2-40B4-BE49-F238E27FC236}">
                <a16:creationId xmlns:a16="http://schemas.microsoft.com/office/drawing/2014/main" id="{F0E9049E-57A1-4340-A04C-1B3B5C8733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63B47D4-87E8-0640-A985-60AD26EFD4D5}"/>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5022000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2FE2-5FD9-BC48-8380-8E6B3F092C89}"/>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486B8C7-2EE7-E742-92C1-26EA9CEF830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851DC26-0ECF-144B-9D95-BA68D67F4853}"/>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4734C9-C343-D243-AAE1-D7B9DA53BC4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07EB19-D9E4-B041-B407-B766F44A2C59}"/>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BA1474-CEA3-B542-A1D1-291790876FD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8" name="Footer Placeholder 7">
            <a:extLst>
              <a:ext uri="{FF2B5EF4-FFF2-40B4-BE49-F238E27FC236}">
                <a16:creationId xmlns:a16="http://schemas.microsoft.com/office/drawing/2014/main" id="{473BAA2B-1AC4-1245-A8EF-301A03E77A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6CF2346-B5C3-6F4A-A618-D44B1A66366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4756203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E8C9-298C-E743-A715-CD21905FAF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A904939-D045-F142-81BE-3EE578198393}"/>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4" name="Footer Placeholder 3">
            <a:extLst>
              <a:ext uri="{FF2B5EF4-FFF2-40B4-BE49-F238E27FC236}">
                <a16:creationId xmlns:a16="http://schemas.microsoft.com/office/drawing/2014/main" id="{215DF99E-9B6C-E147-BE53-6EDCA3ED049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E871B60-B176-F944-9F4D-7047CC86635A}"/>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11991729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10480-2FF3-114A-AD61-996B009C8ED9}"/>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3" name="Footer Placeholder 2">
            <a:extLst>
              <a:ext uri="{FF2B5EF4-FFF2-40B4-BE49-F238E27FC236}">
                <a16:creationId xmlns:a16="http://schemas.microsoft.com/office/drawing/2014/main" id="{BA33D9D4-287F-C04E-B4FB-33868B7963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68E41D9-66A6-C847-82EB-430BB1AF38B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25952588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2DF3-0371-CB47-92F1-B6C658B8700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D0C23E-303A-EF40-98EF-94B1887EAD0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6A1629A-8C14-8640-B745-DD2B3B358DE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7D307E-125F-E445-B064-09AAB9AFA65C}"/>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6" name="Footer Placeholder 5">
            <a:extLst>
              <a:ext uri="{FF2B5EF4-FFF2-40B4-BE49-F238E27FC236}">
                <a16:creationId xmlns:a16="http://schemas.microsoft.com/office/drawing/2014/main" id="{45F28C29-BA94-6344-88BD-9B674D36AB0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5E0C4DA-EEA4-C849-BFD1-31F9EE6A351F}"/>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1998560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12" y="4980501"/>
            <a:ext cx="8716419" cy="450338"/>
          </a:xfrm>
        </p:spPr>
        <p:txBody>
          <a:bodyPr tIns="0" rIns="0" bIns="0" anchor="t">
            <a:noAutofit/>
          </a:bodyPr>
          <a:lstStyle>
            <a:lvl1pPr algn="l">
              <a:lnSpc>
                <a:spcPct val="100000"/>
              </a:lnSpc>
              <a:spcBef>
                <a:spcPts val="0"/>
              </a:spcBef>
              <a:defRPr sz="2100" b="1" cap="none" baseline="0">
                <a:solidFill>
                  <a:schemeClr val="tx1">
                    <a:lumMod val="50000"/>
                  </a:schemeClr>
                </a:solidFill>
              </a:defRPr>
            </a:lvl1pPr>
          </a:lstStyle>
          <a:p>
            <a:r>
              <a:rPr lang="en-US" dirty="0"/>
              <a:t>Add presentation title</a:t>
            </a:r>
            <a:endParaRPr lang="en-ZA" dirty="0"/>
          </a:p>
        </p:txBody>
      </p:sp>
      <p:sp>
        <p:nvSpPr>
          <p:cNvPr id="10" name="Text Placeholder 9"/>
          <p:cNvSpPr>
            <a:spLocks noGrp="1"/>
          </p:cNvSpPr>
          <p:nvPr>
            <p:ph type="body" sz="quarter" idx="10" hasCustomPrompt="1"/>
          </p:nvPr>
        </p:nvSpPr>
        <p:spPr>
          <a:xfrm>
            <a:off x="750312" y="5439804"/>
            <a:ext cx="8716419" cy="277906"/>
          </a:xfrm>
        </p:spPr>
        <p:txBody>
          <a:bodyPr tIns="0" rIns="0" bIns="0" anchor="t">
            <a:noAutofit/>
          </a:bodyPr>
          <a:lstStyle>
            <a:lvl1pPr marL="0" indent="0">
              <a:lnSpc>
                <a:spcPct val="100000"/>
              </a:lnSpc>
              <a:spcBef>
                <a:spcPts val="0"/>
              </a:spcBef>
              <a:buNone/>
              <a:defRPr sz="1500">
                <a:solidFill>
                  <a:schemeClr val="accent2"/>
                </a:solidFill>
              </a:defRPr>
            </a:lvl1pPr>
          </a:lstStyle>
          <a:p>
            <a:pPr lvl="0"/>
            <a:r>
              <a:rPr lang="en-US" dirty="0"/>
              <a:t>Add subtitle</a:t>
            </a:r>
            <a:endParaRPr lang="en-GB" dirty="0"/>
          </a:p>
        </p:txBody>
      </p:sp>
      <p:sp>
        <p:nvSpPr>
          <p:cNvPr id="12" name="Text Placeholder 11"/>
          <p:cNvSpPr>
            <a:spLocks noGrp="1"/>
          </p:cNvSpPr>
          <p:nvPr>
            <p:ph type="body" sz="quarter" idx="11" hasCustomPrompt="1"/>
          </p:nvPr>
        </p:nvSpPr>
        <p:spPr>
          <a:xfrm>
            <a:off x="750888" y="5986983"/>
            <a:ext cx="4583112" cy="306245"/>
          </a:xfrm>
        </p:spPr>
        <p:txBody>
          <a:bodyPr vert="horz" lIns="0" tIns="0" rIns="0" bIns="0" rtlCol="0" anchor="t">
            <a:noAutofit/>
          </a:bodyPr>
          <a:lstStyle>
            <a:lvl1pPr marL="0" indent="0">
              <a:buNone/>
              <a:defRPr lang="en-US" sz="1350" b="1" cap="none" spc="-23" baseline="0" smtClean="0">
                <a:solidFill>
                  <a:schemeClr val="tx1">
                    <a:lumMod val="50000"/>
                  </a:schemeClr>
                </a:solidFill>
                <a:latin typeface="+mj-lt"/>
                <a:ea typeface="+mj-ea"/>
                <a:cs typeface="+mj-cs"/>
              </a:defRPr>
            </a:lvl1pPr>
            <a:lvl2pPr>
              <a:defRPr lang="en-US" smtClean="0"/>
            </a:lvl2pPr>
            <a:lvl3pPr>
              <a:defRPr lang="en-US" smtClean="0"/>
            </a:lvl3pPr>
            <a:lvl4pPr>
              <a:defRPr lang="en-US" smtClean="0"/>
            </a:lvl4pPr>
            <a:lvl5pPr>
              <a:defRPr lang="en-GB"/>
            </a:lvl5pPr>
          </a:lstStyle>
          <a:p>
            <a:pPr marL="123825" lvl="0" indent="-123825">
              <a:lnSpc>
                <a:spcPct val="100000"/>
              </a:lnSpc>
              <a:spcBef>
                <a:spcPts val="0"/>
              </a:spcBef>
            </a:pPr>
            <a:r>
              <a:rPr lang="en-US" dirty="0"/>
              <a:t>Add date</a:t>
            </a:r>
            <a:endParaRPr lang="en-GB" dirty="0"/>
          </a:p>
        </p:txBody>
      </p:sp>
      <p:pic>
        <p:nvPicPr>
          <p:cNvPr id="4" name="Picture 3">
            <a:extLst>
              <a:ext uri="{FF2B5EF4-FFF2-40B4-BE49-F238E27FC236}">
                <a16:creationId xmlns:a16="http://schemas.microsoft.com/office/drawing/2014/main" id="{87F0AD7F-E5E1-7A4B-9681-4E8102DE5A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80243" y="4856650"/>
            <a:ext cx="4889500" cy="1790700"/>
          </a:xfrm>
          <a:prstGeom prst="rect">
            <a:avLst/>
          </a:prstGeom>
        </p:spPr>
      </p:pic>
    </p:spTree>
    <p:extLst>
      <p:ext uri="{BB962C8B-B14F-4D97-AF65-F5344CB8AC3E}">
        <p14:creationId xmlns:p14="http://schemas.microsoft.com/office/powerpoint/2010/main" val="1128063979"/>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4A4C-DED4-8441-B815-05551ACDE0D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DDCFAEB-3F86-1644-8A02-9ABBCEB4F6E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47256A-5446-B849-9ACA-C639B116C37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28BBCF-3563-B942-9FDC-4548448E8D5D}"/>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6" name="Footer Placeholder 5">
            <a:extLst>
              <a:ext uri="{FF2B5EF4-FFF2-40B4-BE49-F238E27FC236}">
                <a16:creationId xmlns:a16="http://schemas.microsoft.com/office/drawing/2014/main" id="{7273697A-CC70-2D4C-A287-BA49634FA1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8A289DD-4185-2943-83FB-7043170B624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1285513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6B93-B293-E24F-B1FE-A029EEFFE66B}"/>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8176F4-DE5A-3B47-870B-2A15339BA5D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60F4A8-63C5-3842-83F1-E3CEFF225DA5}"/>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5" name="Footer Placeholder 4">
            <a:extLst>
              <a:ext uri="{FF2B5EF4-FFF2-40B4-BE49-F238E27FC236}">
                <a16:creationId xmlns:a16="http://schemas.microsoft.com/office/drawing/2014/main" id="{2645A456-3F77-5341-A36A-28DF88EB931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0F9599-DB12-5549-88B8-E4D2D0C3949D}"/>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970274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A6E25F-890A-2544-B20C-CB7E978AB72E}"/>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D5E3DEE-D335-AD40-AA9A-1643877477CC}"/>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73BB04-C89A-1F4F-B8DE-33BE04FD4862}"/>
              </a:ext>
            </a:extLst>
          </p:cNvPr>
          <p:cNvSpPr>
            <a:spLocks noGrp="1"/>
          </p:cNvSpPr>
          <p:nvPr>
            <p:ph type="dt" sz="half" idx="10"/>
          </p:nvPr>
        </p:nvSpPr>
        <p:spPr>
          <a:xfrm>
            <a:off x="838200" y="6356350"/>
            <a:ext cx="2743200" cy="365125"/>
          </a:xfrm>
          <a:prstGeom prst="rect">
            <a:avLst/>
          </a:prstGeom>
        </p:spPr>
        <p:txBody>
          <a:bodyPr/>
          <a:lstStyle/>
          <a:p>
            <a:fld id="{53EE9CDD-5241-7F4E-9817-7CC9797779ED}" type="datetimeFigureOut">
              <a:rPr lang="en-US" smtClean="0"/>
              <a:t>11/30/2022</a:t>
            </a:fld>
            <a:endParaRPr lang="en-US"/>
          </a:p>
        </p:txBody>
      </p:sp>
      <p:sp>
        <p:nvSpPr>
          <p:cNvPr id="5" name="Footer Placeholder 4">
            <a:extLst>
              <a:ext uri="{FF2B5EF4-FFF2-40B4-BE49-F238E27FC236}">
                <a16:creationId xmlns:a16="http://schemas.microsoft.com/office/drawing/2014/main" id="{05241307-61F3-AA44-AA6F-779AD8EBEF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22432E9-C468-2C42-8F1E-756F2527FDDB}"/>
              </a:ext>
            </a:extLst>
          </p:cNvPr>
          <p:cNvSpPr>
            <a:spLocks noGrp="1"/>
          </p:cNvSpPr>
          <p:nvPr>
            <p:ph type="sldNum" sz="quarter" idx="12"/>
          </p:nvPr>
        </p:nvSpPr>
        <p:spPr>
          <a:xfrm>
            <a:off x="8610600" y="6356350"/>
            <a:ext cx="2743200" cy="365125"/>
          </a:xfrm>
          <a:prstGeom prst="rect">
            <a:avLst/>
          </a:prstGeom>
        </p:spPr>
        <p:txBody>
          <a:bodyPr/>
          <a:lstStyle/>
          <a:p>
            <a:fld id="{F717E422-15EC-E244-81A1-E0C22564ACB5}" type="slidenum">
              <a:rPr lang="en-US" smtClean="0"/>
              <a:t>‹#›</a:t>
            </a:fld>
            <a:endParaRPr lang="en-US"/>
          </a:p>
        </p:txBody>
      </p:sp>
    </p:spTree>
    <p:extLst>
      <p:ext uri="{BB962C8B-B14F-4D97-AF65-F5344CB8AC3E}">
        <p14:creationId xmlns:p14="http://schemas.microsoft.com/office/powerpoint/2010/main" val="2113926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CF38-EEB4-6443-8484-468CAB1C9E3F}"/>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4B0D6186-38B9-3C42-8FA9-755CB1539F98}"/>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C14FDB84-DCEF-224F-B495-93BEB600AD75}"/>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5" name="Footer Placeholder 4">
            <a:extLst>
              <a:ext uri="{FF2B5EF4-FFF2-40B4-BE49-F238E27FC236}">
                <a16:creationId xmlns:a16="http://schemas.microsoft.com/office/drawing/2014/main" id="{680AC5FD-41D5-F14B-86D3-6D5D7C2181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1CDB7C4-B84B-124F-99EE-1ACB56AC0DE2}"/>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2541310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447A-B069-E045-9BAA-B40F9DF3D727}"/>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1E1E23D-F948-354A-A427-5388C30BCEC5}"/>
              </a:ext>
            </a:extLst>
          </p:cNvPr>
          <p:cNvSpPr>
            <a:spLocks noGrp="1"/>
          </p:cNvSpPr>
          <p:nvPr>
            <p:ph idx="1"/>
          </p:nvPr>
        </p:nvSpPr>
        <p:spPr>
          <a:xfrm>
            <a:off x="838200" y="1825625"/>
            <a:ext cx="10515600" cy="4351338"/>
          </a:xfrm>
          <a:prstGeom prst="rect">
            <a:avLst/>
          </a:prstGeom>
        </p:spPr>
        <p:txBody>
          <a:bodyPr/>
          <a:lstStyle>
            <a:lvl1pPr marL="228600" indent="-228600">
              <a:buClr>
                <a:srgbClr val="EC6422"/>
              </a:buClr>
              <a:buFont typeface="Wingdings" pitchFamily="2" charset="2"/>
              <a:buChar char="§"/>
              <a:defRPr>
                <a:latin typeface="Arial" panose="020B0604020202020204" pitchFamily="34" charset="0"/>
                <a:cs typeface="Arial" panose="020B0604020202020204" pitchFamily="34" charset="0"/>
              </a:defRPr>
            </a:lvl1pPr>
            <a:lvl2pPr marL="685800" indent="-228600">
              <a:buClr>
                <a:srgbClr val="EC6422"/>
              </a:buClr>
              <a:buFont typeface="Wingdings" pitchFamily="2" charset="2"/>
              <a:buChar char="§"/>
              <a:defRPr>
                <a:latin typeface="Arial" panose="020B0604020202020204" pitchFamily="34" charset="0"/>
                <a:cs typeface="Arial" panose="020B0604020202020204" pitchFamily="34" charset="0"/>
              </a:defRPr>
            </a:lvl2pPr>
            <a:lvl3pPr marL="1143000" indent="-228600">
              <a:buClr>
                <a:srgbClr val="EC6422"/>
              </a:buClr>
              <a:buFont typeface="Wingdings" pitchFamily="2" charset="2"/>
              <a:buChar char="§"/>
              <a:defRPr>
                <a:latin typeface="Arial" panose="020B0604020202020204" pitchFamily="34" charset="0"/>
                <a:cs typeface="Arial" panose="020B0604020202020204" pitchFamily="34" charset="0"/>
              </a:defRPr>
            </a:lvl3pPr>
            <a:lvl4pPr marL="1600200" indent="-228600">
              <a:buClr>
                <a:srgbClr val="EC6422"/>
              </a:buClr>
              <a:buFont typeface="Wingdings" pitchFamily="2" charset="2"/>
              <a:buChar char="§"/>
              <a:defRPr>
                <a:latin typeface="Arial" panose="020B0604020202020204" pitchFamily="34" charset="0"/>
                <a:cs typeface="Arial" panose="020B0604020202020204" pitchFamily="34" charset="0"/>
              </a:defRPr>
            </a:lvl4pPr>
            <a:lvl5pPr marL="2057400" indent="-228600">
              <a:buClr>
                <a:srgbClr val="EC6422"/>
              </a:buClr>
              <a:buFont typeface="Wingdings" pitchFamily="2" charset="2"/>
              <a:buChar char="§"/>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C2C3D3DB-E73B-D341-A5F6-2807873B6DDE}"/>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5" name="Footer Placeholder 4">
            <a:extLst>
              <a:ext uri="{FF2B5EF4-FFF2-40B4-BE49-F238E27FC236}">
                <a16:creationId xmlns:a16="http://schemas.microsoft.com/office/drawing/2014/main" id="{AC68E1B9-22BF-B949-99ED-0CD9D8B7B4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86079D-3FD4-524B-A72E-A62A5406C9B0}"/>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1454165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68F-B914-904F-BD8B-6D922F7CFDB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E79933-4C16-9546-A32D-7B8BF2394A7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411CC3-84B8-E143-9575-283CCE3FA0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5" name="Footer Placeholder 4">
            <a:extLst>
              <a:ext uri="{FF2B5EF4-FFF2-40B4-BE49-F238E27FC236}">
                <a16:creationId xmlns:a16="http://schemas.microsoft.com/office/drawing/2014/main" id="{51D927DF-CE8C-4944-90EB-9D553DF430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6930D9A-89C3-3D44-BD1F-1FF9C8B26048}"/>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7590393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7B81-833E-6D44-B649-A25821C0DEA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9CD07F-5475-7B4F-98B0-4B4C2C410A14}"/>
              </a:ext>
            </a:extLst>
          </p:cNvPr>
          <p:cNvSpPr>
            <a:spLocks noGrp="1"/>
          </p:cNvSpPr>
          <p:nvPr>
            <p:ph sz="half" idx="1"/>
          </p:nvPr>
        </p:nvSpPr>
        <p:spPr>
          <a:xfrm>
            <a:off x="838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33566491-B362-5642-A9D7-EB1AA9787726}"/>
              </a:ext>
            </a:extLst>
          </p:cNvPr>
          <p:cNvSpPr>
            <a:spLocks noGrp="1"/>
          </p:cNvSpPr>
          <p:nvPr>
            <p:ph sz="half" idx="2"/>
          </p:nvPr>
        </p:nvSpPr>
        <p:spPr>
          <a:xfrm>
            <a:off x="6172200" y="1825625"/>
            <a:ext cx="5181600" cy="435133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977C654-EB31-5E44-8E46-61B3F721EDC6}"/>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6" name="Footer Placeholder 5">
            <a:extLst>
              <a:ext uri="{FF2B5EF4-FFF2-40B4-BE49-F238E27FC236}">
                <a16:creationId xmlns:a16="http://schemas.microsoft.com/office/drawing/2014/main" id="{C5F25CF6-730E-4449-A36C-FE714759F22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6CCD8CC-FE9D-0947-8862-397DE468E26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26537451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6B81-DC92-4F4E-BC05-DFB89B4EF320}"/>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D1EC4F4-5F10-6D42-8DFC-EBF8D2B1F93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DA757B0-023B-FC4B-AF8B-578FC8D4ECE2}"/>
              </a:ext>
            </a:extLst>
          </p:cNvPr>
          <p:cNvSpPr>
            <a:spLocks noGrp="1"/>
          </p:cNvSpPr>
          <p:nvPr>
            <p:ph sz="half" idx="2"/>
          </p:nvPr>
        </p:nvSpPr>
        <p:spPr>
          <a:xfrm>
            <a:off x="839788" y="2505075"/>
            <a:ext cx="5157787"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ED0E5CAE-2FD6-204D-A89E-DE2776DF046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DA03D0-0C06-B745-AE14-21FA0B19205D}"/>
              </a:ext>
            </a:extLst>
          </p:cNvPr>
          <p:cNvSpPr>
            <a:spLocks noGrp="1"/>
          </p:cNvSpPr>
          <p:nvPr>
            <p:ph sz="quarter" idx="4"/>
          </p:nvPr>
        </p:nvSpPr>
        <p:spPr>
          <a:xfrm>
            <a:off x="6172200" y="2505075"/>
            <a:ext cx="5183188" cy="3684588"/>
          </a:xfrm>
          <a:prstGeom prst="rect">
            <a:avLst/>
          </a:prstGeom>
        </p:spPr>
        <p:txBody>
          <a:bodyPr/>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57350" indent="-28575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C7E3F896-0592-7C41-B04D-88E8E814CF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8" name="Footer Placeholder 7">
            <a:extLst>
              <a:ext uri="{FF2B5EF4-FFF2-40B4-BE49-F238E27FC236}">
                <a16:creationId xmlns:a16="http://schemas.microsoft.com/office/drawing/2014/main" id="{51399C56-A9F6-3F4E-ACF9-5E31660147C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524ACC0-2272-284D-9AC9-6D424F140B2A}"/>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362136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DD1C-FD96-6A48-9383-D03DCCFFA0C6}"/>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2BD0D7-9488-244D-BAD5-4636DA6174E8}"/>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4" name="Footer Placeholder 3">
            <a:extLst>
              <a:ext uri="{FF2B5EF4-FFF2-40B4-BE49-F238E27FC236}">
                <a16:creationId xmlns:a16="http://schemas.microsoft.com/office/drawing/2014/main" id="{1497AE11-B0F8-3642-8724-C4FFCE4D02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F46044B-C122-6646-AA2E-5B1CF4ABE94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637072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B5C22-589A-E744-80E9-E5F5CBAFE9F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3" name="Footer Placeholder 2">
            <a:extLst>
              <a:ext uri="{FF2B5EF4-FFF2-40B4-BE49-F238E27FC236}">
                <a16:creationId xmlns:a16="http://schemas.microsoft.com/office/drawing/2014/main" id="{12861928-C934-D84E-B36B-6B412EEFC14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1975E57-13B0-DB42-B329-78F65436FF2D}"/>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225086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orang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5" name="Straight Connector 14"/>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7" name="Picture 6"/>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1654312877"/>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39F3-F0BE-2847-8B1E-B44852DB302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84E5A1-ED51-2149-A8DC-05C43962F896}"/>
              </a:ext>
            </a:extLst>
          </p:cNvPr>
          <p:cNvSpPr>
            <a:spLocks noGrp="1"/>
          </p:cNvSpPr>
          <p:nvPr>
            <p:ph idx="1"/>
          </p:nvPr>
        </p:nvSpPr>
        <p:spPr>
          <a:xfrm>
            <a:off x="5183188" y="987425"/>
            <a:ext cx="6172200" cy="4873625"/>
          </a:xfrm>
          <a:prstGeom prst="rect">
            <a:avLst/>
          </a:prstGeom>
        </p:spPr>
        <p:txBody>
          <a:bodyPr/>
          <a:lstStyle>
            <a:lvl1pPr marL="228600" indent="-228600">
              <a:buClr>
                <a:srgbClr val="EC6422"/>
              </a:buClr>
              <a:buFont typeface="Wingdings" pitchFamily="2" charset="2"/>
              <a:buChar char="§"/>
              <a:defRPr sz="3200"/>
            </a:lvl1pPr>
            <a:lvl2pPr marL="685800" indent="-228600">
              <a:buClr>
                <a:srgbClr val="EC6422"/>
              </a:buClr>
              <a:buFont typeface="Wingdings" pitchFamily="2" charset="2"/>
              <a:buChar char="§"/>
              <a:defRPr sz="2800"/>
            </a:lvl2pPr>
            <a:lvl3pPr marL="1143000" indent="-228600">
              <a:buClr>
                <a:srgbClr val="EC6422"/>
              </a:buClr>
              <a:buFont typeface="Wingdings" pitchFamily="2" charset="2"/>
              <a:buChar char="§"/>
              <a:defRPr sz="2400"/>
            </a:lvl3pPr>
            <a:lvl4pPr marL="1600200" indent="-228600">
              <a:buClr>
                <a:srgbClr val="EC6422"/>
              </a:buClr>
              <a:buFont typeface="Wingdings" pitchFamily="2" charset="2"/>
              <a:buChar char="§"/>
              <a:defRPr sz="2000"/>
            </a:lvl4pPr>
            <a:lvl5pPr marL="2057400" indent="-228600">
              <a:buClr>
                <a:srgbClr val="EC6422"/>
              </a:buClr>
              <a:buFont typeface="Wingdings" pitchFamily="2" charset="2"/>
              <a:buChar cha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9E86E46-BE48-0642-96C4-3412689643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C1D288-253A-104D-BD0C-7350C01180AC}"/>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6" name="Footer Placeholder 5">
            <a:extLst>
              <a:ext uri="{FF2B5EF4-FFF2-40B4-BE49-F238E27FC236}">
                <a16:creationId xmlns:a16="http://schemas.microsoft.com/office/drawing/2014/main" id="{7A8A2CC1-72B0-C54E-83EC-9D785193ED7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2E7CB88-E353-6946-9BD3-7A80652820E1}"/>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819394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B2BC-6D86-B94A-93FB-596A09081F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334B3B-54E4-494B-A8AF-9DCF9400F6C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2B1EE-6212-AD41-B247-3E3A35B96A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623ED1-C3BB-8641-AB5A-9F3A1A95678A}"/>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6" name="Footer Placeholder 5">
            <a:extLst>
              <a:ext uri="{FF2B5EF4-FFF2-40B4-BE49-F238E27FC236}">
                <a16:creationId xmlns:a16="http://schemas.microsoft.com/office/drawing/2014/main" id="{14FDB17B-DC3C-BA4B-BD9F-94D3E0CD48E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1AB5499-D1A6-4745-AA5D-53944B86D63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37616490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8E63-3062-C646-A421-A79DE03E939E}"/>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89CD99C-CA6C-B144-A4FE-8B4ACB8D9F76}"/>
              </a:ext>
            </a:extLst>
          </p:cNvPr>
          <p:cNvSpPr>
            <a:spLocks noGrp="1"/>
          </p:cNvSpPr>
          <p:nvPr>
            <p:ph type="body" orient="vert" idx="1"/>
          </p:nvPr>
        </p:nvSpPr>
        <p:spPr>
          <a:xfrm>
            <a:off x="838200" y="1825625"/>
            <a:ext cx="10515600" cy="43513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E0468F59-707D-1144-B34F-23B02095065B}"/>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5" name="Footer Placeholder 4">
            <a:extLst>
              <a:ext uri="{FF2B5EF4-FFF2-40B4-BE49-F238E27FC236}">
                <a16:creationId xmlns:a16="http://schemas.microsoft.com/office/drawing/2014/main" id="{C5C6B7BA-BDDE-5D47-B8D5-0E78FEDA08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A6A6CFB-FAF4-7945-9B39-5DED949EF0D9}"/>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575174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DF627-AE88-4345-9E2C-E7CCF53EB6C7}"/>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7A3CFD5-3C46-C14F-B49A-518A2403B698}"/>
              </a:ext>
            </a:extLst>
          </p:cNvPr>
          <p:cNvSpPr>
            <a:spLocks noGrp="1"/>
          </p:cNvSpPr>
          <p:nvPr>
            <p:ph type="body" orient="vert" idx="1"/>
          </p:nvPr>
        </p:nvSpPr>
        <p:spPr>
          <a:xfrm>
            <a:off x="838200" y="365125"/>
            <a:ext cx="7734300" cy="5811838"/>
          </a:xfrm>
          <a:prstGeom prst="rect">
            <a:avLst/>
          </a:prstGeom>
        </p:spPr>
        <p:txBody>
          <a:bodyPr vert="eaVert"/>
          <a:lstStyle>
            <a:lvl1pPr marL="228600" indent="-228600">
              <a:buClr>
                <a:srgbClr val="EC6422"/>
              </a:buClr>
              <a:buFont typeface="Wingdings" pitchFamily="2" charset="2"/>
              <a:buChar char="§"/>
              <a:defRPr/>
            </a:lvl1pPr>
            <a:lvl2pPr marL="685800" indent="-228600">
              <a:buClr>
                <a:srgbClr val="EC6422"/>
              </a:buClr>
              <a:buFont typeface="Wingdings" pitchFamily="2" charset="2"/>
              <a:buChar char="§"/>
              <a:defRPr/>
            </a:lvl2pPr>
            <a:lvl3pPr marL="1143000" indent="-228600">
              <a:buClr>
                <a:srgbClr val="EC6422"/>
              </a:buClr>
              <a:buFont typeface="Wingdings" pitchFamily="2" charset="2"/>
              <a:buChar char="§"/>
              <a:defRPr/>
            </a:lvl3pPr>
            <a:lvl4pPr marL="1600200" indent="-228600">
              <a:buClr>
                <a:srgbClr val="EC6422"/>
              </a:buClr>
              <a:buFont typeface="Wingdings" pitchFamily="2" charset="2"/>
              <a:buChar char="§"/>
              <a:defRPr/>
            </a:lvl4pPr>
            <a:lvl5pPr marL="2057400" indent="-228600">
              <a:buClr>
                <a:srgbClr val="EC6422"/>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84E16361-B71B-574B-BC73-6AE869F4213F}"/>
              </a:ext>
            </a:extLst>
          </p:cNvPr>
          <p:cNvSpPr>
            <a:spLocks noGrp="1"/>
          </p:cNvSpPr>
          <p:nvPr>
            <p:ph type="dt" sz="half" idx="10"/>
          </p:nvPr>
        </p:nvSpPr>
        <p:spPr>
          <a:xfrm>
            <a:off x="838200" y="6356350"/>
            <a:ext cx="2743200" cy="365125"/>
          </a:xfrm>
          <a:prstGeom prst="rect">
            <a:avLst/>
          </a:prstGeom>
        </p:spPr>
        <p:txBody>
          <a:bodyPr/>
          <a:lstStyle/>
          <a:p>
            <a:fld id="{3B177A1C-E80F-F149-8A00-E125E58FA17B}" type="datetimeFigureOut">
              <a:rPr lang="en-US" smtClean="0"/>
              <a:t>11/30/2022</a:t>
            </a:fld>
            <a:endParaRPr lang="en-US"/>
          </a:p>
        </p:txBody>
      </p:sp>
      <p:sp>
        <p:nvSpPr>
          <p:cNvPr id="5" name="Footer Placeholder 4">
            <a:extLst>
              <a:ext uri="{FF2B5EF4-FFF2-40B4-BE49-F238E27FC236}">
                <a16:creationId xmlns:a16="http://schemas.microsoft.com/office/drawing/2014/main" id="{CCBD454F-14B1-284C-A33E-22152E2D6C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53E989A-F2D6-7541-81B3-8C681A525304}"/>
              </a:ext>
            </a:extLst>
          </p:cNvPr>
          <p:cNvSpPr>
            <a:spLocks noGrp="1"/>
          </p:cNvSpPr>
          <p:nvPr>
            <p:ph type="sldNum" sz="quarter" idx="12"/>
          </p:nvPr>
        </p:nvSpPr>
        <p:spPr>
          <a:xfrm>
            <a:off x="8610600" y="6356350"/>
            <a:ext cx="2743200" cy="365125"/>
          </a:xfrm>
          <a:prstGeom prst="rect">
            <a:avLst/>
          </a:prstGeom>
        </p:spPr>
        <p:txBody>
          <a:bodyPr/>
          <a:lstStyle/>
          <a:p>
            <a:fld id="{A1A9C3E4-155B-EF48-8D12-AB66D66D1172}" type="slidenum">
              <a:rPr lang="en-US" smtClean="0"/>
              <a:t>‹#›</a:t>
            </a:fld>
            <a:endParaRPr lang="en-US"/>
          </a:p>
        </p:txBody>
      </p:sp>
    </p:spTree>
    <p:extLst>
      <p:ext uri="{BB962C8B-B14F-4D97-AF65-F5344CB8AC3E}">
        <p14:creationId xmlns:p14="http://schemas.microsoft.com/office/powerpoint/2010/main" val="41990584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DA41-88CB-C542-861A-AF257AF9B30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53EF840-EDA5-3D42-8C06-AF4AFCD1A9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74513EE-FA24-3D4D-BD25-FAB1997E4C42}"/>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5" name="Footer Placeholder 4">
            <a:extLst>
              <a:ext uri="{FF2B5EF4-FFF2-40B4-BE49-F238E27FC236}">
                <a16:creationId xmlns:a16="http://schemas.microsoft.com/office/drawing/2014/main" id="{AAAC44AC-A247-0344-AD1C-D3C505D276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8FEC6EE-9413-094A-BE5B-1484F75FF859}"/>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11795010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8EAC67A-5F5C-5D44-855F-3A7F260E1DBE}"/>
              </a:ext>
            </a:extLst>
          </p:cNvPr>
          <p:cNvGrpSpPr/>
          <p:nvPr userDrawn="1"/>
        </p:nvGrpSpPr>
        <p:grpSpPr>
          <a:xfrm rot="16200000">
            <a:off x="8465681" y="1717218"/>
            <a:ext cx="1900172" cy="5552467"/>
            <a:chOff x="7788222" y="-853784"/>
            <a:chExt cx="1142236" cy="3337712"/>
          </a:xfrm>
        </p:grpSpPr>
        <p:sp>
          <p:nvSpPr>
            <p:cNvPr id="8" name="Rectangle 7">
              <a:extLst>
                <a:ext uri="{FF2B5EF4-FFF2-40B4-BE49-F238E27FC236}">
                  <a16:creationId xmlns:a16="http://schemas.microsoft.com/office/drawing/2014/main" id="{C62FEADF-FD88-8844-8471-9CC0D812871D}"/>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B0DE254-1114-D642-9CB3-41449D5A72BF}"/>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D3D3FFB8-2385-934A-9BC7-025B83275C37}"/>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E66C396-1D7F-9F4E-B7C7-061D22C13AFA}"/>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13E8A6B8-028C-4B46-A81A-83D6639793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C8FEFB-4EC0-B14E-B323-3806545E31C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5" name="Footer Placeholder 4">
            <a:extLst>
              <a:ext uri="{FF2B5EF4-FFF2-40B4-BE49-F238E27FC236}">
                <a16:creationId xmlns:a16="http://schemas.microsoft.com/office/drawing/2014/main" id="{8D9F7A6B-E198-1344-B9AA-70153F0B0F6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408C106-81CE-DC47-AFE0-A2B5D70EDBA2}"/>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2090758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62C57-AA9F-414B-994B-613F4CAB82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B2DB4FE-8EEB-1047-A9C5-D4B0F70539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E5962C-8A0C-5640-B433-4C31EE5DF9A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5" name="Footer Placeholder 4">
            <a:extLst>
              <a:ext uri="{FF2B5EF4-FFF2-40B4-BE49-F238E27FC236}">
                <a16:creationId xmlns:a16="http://schemas.microsoft.com/office/drawing/2014/main" id="{FDDD2A9E-2F9A-0C46-AEDD-9B66D32E01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CBE9C29-AB15-A448-9DE9-599ABB8F243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37138679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CC23-A54C-1E42-8D02-384067CBE07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5117084F-AD96-3C48-B48A-D3A6A23DC3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F74A18-A8AD-1B46-82C1-095C26E9206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33130F-7A4F-5E44-BA30-BC8A0993528D}"/>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6" name="Footer Placeholder 5">
            <a:extLst>
              <a:ext uri="{FF2B5EF4-FFF2-40B4-BE49-F238E27FC236}">
                <a16:creationId xmlns:a16="http://schemas.microsoft.com/office/drawing/2014/main" id="{7B895959-F09E-E845-999D-A89CBA8DEC5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A1A2EDD-9E74-254D-BBB8-E0B1F077C816}"/>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26764996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4062E-E392-A94A-BD53-0307B58211C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503B4A1-D523-D941-A3D1-E82E56BC37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F135F-A691-A744-982E-FFEB8629566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C6DBC2B-7687-F649-B6E1-697DC27A4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13116B7-42EB-334D-B277-7C01758FEF9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9210EC3-023B-8540-A51B-2C1E4870EC0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8" name="Footer Placeholder 7">
            <a:extLst>
              <a:ext uri="{FF2B5EF4-FFF2-40B4-BE49-F238E27FC236}">
                <a16:creationId xmlns:a16="http://schemas.microsoft.com/office/drawing/2014/main" id="{C51898A9-7B88-7C41-AED4-42F31F37C8F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7D28FCA-6A11-DC4A-A9C4-C5A099F5FD2A}"/>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20698252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2AAF-F0D8-2342-A9B8-764E4C22EE5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B8D40C-E639-C642-A4FC-3F173CC261EA}"/>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4" name="Footer Placeholder 3">
            <a:extLst>
              <a:ext uri="{FF2B5EF4-FFF2-40B4-BE49-F238E27FC236}">
                <a16:creationId xmlns:a16="http://schemas.microsoft.com/office/drawing/2014/main" id="{F81785C5-5BFC-9B43-B80E-07F2AE2BFCC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A708A39-5B97-3841-8A62-D422403671D4}"/>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900571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purple">
    <p:spTree>
      <p:nvGrpSpPr>
        <p:cNvPr id="1" name=""/>
        <p:cNvGrpSpPr/>
        <p:nvPr/>
      </p:nvGrpSpPr>
      <p:grpSpPr>
        <a:xfrm>
          <a:off x="0" y="0"/>
          <a:ext cx="0" cy="0"/>
          <a:chOff x="0" y="0"/>
          <a:chExt cx="0" cy="0"/>
        </a:xfrm>
      </p:grpSpPr>
      <p:sp>
        <p:nvSpPr>
          <p:cNvPr id="4" name="Rectangle 3"/>
          <p:cNvSpPr/>
          <p:nvPr userDrawn="1"/>
        </p:nvSpPr>
        <p:spPr>
          <a:xfrm>
            <a:off x="192908" y="192745"/>
            <a:ext cx="11806187" cy="64725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4" name="Straight Connector 13"/>
          <p:cNvCxnSpPr>
            <a:cxnSpLocks/>
          </p:cNvCxnSpPr>
          <p:nvPr userDrawn="1"/>
        </p:nvCxnSpPr>
        <p:spPr>
          <a:xfrm>
            <a:off x="394823" y="3173508"/>
            <a:ext cx="114023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394821" y="2453901"/>
            <a:ext cx="7359651" cy="450338"/>
          </a:xfrm>
        </p:spPr>
        <p:txBody>
          <a:bodyPr tIns="0" rIns="0" bIns="0" anchor="t">
            <a:noAutofit/>
          </a:bodyPr>
          <a:lstStyle>
            <a:lvl1pPr algn="l">
              <a:lnSpc>
                <a:spcPct val="100000"/>
              </a:lnSpc>
              <a:spcBef>
                <a:spcPts val="0"/>
              </a:spcBef>
              <a:defRPr sz="2100" b="1" cap="none" baseline="0">
                <a:solidFill>
                  <a:schemeClr val="bg1"/>
                </a:solidFill>
              </a:defRPr>
            </a:lvl1pPr>
          </a:lstStyle>
          <a:p>
            <a:r>
              <a:rPr lang="en-US" dirty="0"/>
              <a:t>Add divider title</a:t>
            </a:r>
            <a:endParaRPr lang="en-ZA" dirty="0"/>
          </a:p>
        </p:txBody>
      </p:sp>
      <p:pic>
        <p:nvPicPr>
          <p:cNvPr id="6" name="Picture 5"/>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9940024" y="4684290"/>
            <a:ext cx="1839600" cy="18396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0312" y="673100"/>
            <a:ext cx="3572256" cy="246888"/>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240520" y="673100"/>
            <a:ext cx="2252472" cy="719328"/>
          </a:xfrm>
          <a:prstGeom prst="rect">
            <a:avLst/>
          </a:prstGeom>
        </p:spPr>
      </p:pic>
    </p:spTree>
    <p:extLst>
      <p:ext uri="{BB962C8B-B14F-4D97-AF65-F5344CB8AC3E}">
        <p14:creationId xmlns:p14="http://schemas.microsoft.com/office/powerpoint/2010/main" val="3151924096"/>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9ED393-150B-BE4B-863E-DEE1E1864EEC}"/>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3" name="Footer Placeholder 2">
            <a:extLst>
              <a:ext uri="{FF2B5EF4-FFF2-40B4-BE49-F238E27FC236}">
                <a16:creationId xmlns:a16="http://schemas.microsoft.com/office/drawing/2014/main" id="{84047414-966B-5849-8711-C91D0A25FAF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82DEAB2-2C78-5E4B-870A-2E2F7B7602AE}"/>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39847247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A575-1B1F-A74D-A890-B0AECEA4A0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892B8F-26BA-C040-9C23-FB4DFB98B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CE08782-D194-B345-B757-A94A95D3A6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3DBE54-2B2D-0E41-97F3-10C322D4FFB7}"/>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6" name="Footer Placeholder 5">
            <a:extLst>
              <a:ext uri="{FF2B5EF4-FFF2-40B4-BE49-F238E27FC236}">
                <a16:creationId xmlns:a16="http://schemas.microsoft.com/office/drawing/2014/main" id="{D2526DBB-3DCF-A243-8CB1-2D75E0A46C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319FCC4-4A18-6949-AB7C-98CE53FF098D}"/>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22411346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09E0-B660-8249-855B-27A3C41C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30731F8-809D-AD42-A564-81169991B0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529CAC-FE30-F440-A118-61A2E9C14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D12D80-074D-E444-915D-40D155A29175}"/>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6" name="Footer Placeholder 5">
            <a:extLst>
              <a:ext uri="{FF2B5EF4-FFF2-40B4-BE49-F238E27FC236}">
                <a16:creationId xmlns:a16="http://schemas.microsoft.com/office/drawing/2014/main" id="{BE0A9511-44D0-184F-A61A-08E58F4058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F26B2A3-165E-B74F-9B40-AF19C57AED37}"/>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31735364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28B8-7FF4-5F4E-80C9-CCDAE0C134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26E174-4394-4540-B05E-F1CA5C5C374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6B1336-949A-4D42-B914-D6412B4A2053}"/>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5" name="Footer Placeholder 4">
            <a:extLst>
              <a:ext uri="{FF2B5EF4-FFF2-40B4-BE49-F238E27FC236}">
                <a16:creationId xmlns:a16="http://schemas.microsoft.com/office/drawing/2014/main" id="{BD39BCB7-2C4F-004B-8A45-2EDD425F8C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660D31A-46BA-6A49-A6AD-E2CCBBEE6083}"/>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36587094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66D9E-B633-DB4D-899A-EC50FA3159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CA4789-003A-F947-8CB3-F8CA6412E2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70CFAF-316D-7144-A244-A7C34559D486}"/>
              </a:ext>
            </a:extLst>
          </p:cNvPr>
          <p:cNvSpPr>
            <a:spLocks noGrp="1"/>
          </p:cNvSpPr>
          <p:nvPr>
            <p:ph type="dt" sz="half" idx="10"/>
          </p:nvPr>
        </p:nvSpPr>
        <p:spPr>
          <a:xfrm>
            <a:off x="838200" y="6356350"/>
            <a:ext cx="2743200" cy="365125"/>
          </a:xfrm>
          <a:prstGeom prst="rect">
            <a:avLst/>
          </a:prstGeom>
        </p:spPr>
        <p:txBody>
          <a:bodyPr/>
          <a:lstStyle/>
          <a:p>
            <a:fld id="{9DEFCBEF-EC2B-4946-A143-8DAE3DEF7768}" type="datetimeFigureOut">
              <a:rPr lang="en-US" smtClean="0"/>
              <a:t>11/30/2022</a:t>
            </a:fld>
            <a:endParaRPr lang="en-US"/>
          </a:p>
        </p:txBody>
      </p:sp>
      <p:sp>
        <p:nvSpPr>
          <p:cNvPr id="5" name="Footer Placeholder 4">
            <a:extLst>
              <a:ext uri="{FF2B5EF4-FFF2-40B4-BE49-F238E27FC236}">
                <a16:creationId xmlns:a16="http://schemas.microsoft.com/office/drawing/2014/main" id="{EE8527A7-4638-804D-BE3C-4E29FAF4D32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609850F-FBDA-3743-8A6C-1B18D74ABAF5}"/>
              </a:ext>
            </a:extLst>
          </p:cNvPr>
          <p:cNvSpPr>
            <a:spLocks noGrp="1"/>
          </p:cNvSpPr>
          <p:nvPr>
            <p:ph type="sldNum" sz="quarter" idx="12"/>
          </p:nvPr>
        </p:nvSpPr>
        <p:spPr>
          <a:xfrm>
            <a:off x="8610600" y="6269659"/>
            <a:ext cx="2743200" cy="365125"/>
          </a:xfrm>
          <a:prstGeom prst="rect">
            <a:avLst/>
          </a:prstGeom>
        </p:spPr>
        <p:txBody>
          <a:bodyPr/>
          <a:lstStyle/>
          <a:p>
            <a:fld id="{1193221E-44A2-7E4B-8341-F100BF66C459}" type="slidenum">
              <a:rPr lang="en-US" smtClean="0"/>
              <a:t>‹#›</a:t>
            </a:fld>
            <a:endParaRPr lang="en-US"/>
          </a:p>
        </p:txBody>
      </p:sp>
    </p:spTree>
    <p:extLst>
      <p:ext uri="{BB962C8B-B14F-4D97-AF65-F5344CB8AC3E}">
        <p14:creationId xmlns:p14="http://schemas.microsoft.com/office/powerpoint/2010/main" val="16447809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grpSp>
        <p:nvGrpSpPr>
          <p:cNvPr id="28" name="Google Shape;28;p41"/>
          <p:cNvGrpSpPr/>
          <p:nvPr/>
        </p:nvGrpSpPr>
        <p:grpSpPr>
          <a:xfrm rot="-5400000">
            <a:off x="8465681" y="1717218"/>
            <a:ext cx="1900172" cy="5552467"/>
            <a:chOff x="7788222" y="-853784"/>
            <a:chExt cx="1142236" cy="3337712"/>
          </a:xfrm>
        </p:grpSpPr>
        <p:sp>
          <p:nvSpPr>
            <p:cNvPr id="29" name="Google Shape;29;p41"/>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0;p41"/>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31;p41"/>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2" name="Google Shape;3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C642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5"/>
        <p:cNvGrpSpPr/>
        <p:nvPr/>
      </p:nvGrpSpPr>
      <p:grpSpPr>
        <a:xfrm>
          <a:off x="0" y="0"/>
          <a:ext cx="0" cy="0"/>
          <a:chOff x="0" y="0"/>
          <a:chExt cx="0" cy="0"/>
        </a:xfrm>
      </p:grpSpPr>
      <p:sp>
        <p:nvSpPr>
          <p:cNvPr id="126" name="Google Shape;126;p45"/>
          <p:cNvSpPr/>
          <p:nvPr/>
        </p:nvSpPr>
        <p:spPr>
          <a:xfrm>
            <a:off x="-125260" y="-187890"/>
            <a:ext cx="12317260" cy="7164887"/>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EC642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29" name="Google Shape;12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0" name="Google Shape;13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1" name="Google Shape;13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lt1"/>
                </a:solidFill>
                <a:latin typeface="Calibri"/>
                <a:ea typeface="Calibri"/>
                <a:cs typeface="Calibri"/>
                <a:sym typeface="Calibri"/>
              </a:defRPr>
            </a:lvl1pPr>
            <a:lvl2pPr marL="0" marR="0" lvl="1" indent="0" algn="l" rtl="0">
              <a:spcBef>
                <a:spcPts val="0"/>
              </a:spcBef>
              <a:buNone/>
              <a:defRPr sz="1800">
                <a:solidFill>
                  <a:schemeClr val="lt1"/>
                </a:solidFill>
                <a:latin typeface="Calibri"/>
                <a:ea typeface="Calibri"/>
                <a:cs typeface="Calibri"/>
                <a:sym typeface="Calibri"/>
              </a:defRPr>
            </a:lvl2pPr>
            <a:lvl3pPr marL="0" marR="0" lvl="2" indent="0" algn="l" rtl="0">
              <a:spcBef>
                <a:spcPts val="0"/>
              </a:spcBef>
              <a:buNone/>
              <a:defRPr sz="1800">
                <a:solidFill>
                  <a:schemeClr val="lt1"/>
                </a:solidFill>
                <a:latin typeface="Calibri"/>
                <a:ea typeface="Calibri"/>
                <a:cs typeface="Calibri"/>
                <a:sym typeface="Calibri"/>
              </a:defRPr>
            </a:lvl3pPr>
            <a:lvl4pPr marL="0" marR="0" lvl="3" indent="0" algn="l" rtl="0">
              <a:spcBef>
                <a:spcPts val="0"/>
              </a:spcBef>
              <a:buNone/>
              <a:defRPr sz="1800">
                <a:solidFill>
                  <a:schemeClr val="lt1"/>
                </a:solidFill>
                <a:latin typeface="Calibri"/>
                <a:ea typeface="Calibri"/>
                <a:cs typeface="Calibri"/>
                <a:sym typeface="Calibri"/>
              </a:defRPr>
            </a:lvl4pPr>
            <a:lvl5pPr marL="0" marR="0" lvl="4" indent="0" algn="l" rtl="0">
              <a:spcBef>
                <a:spcPts val="0"/>
              </a:spcBef>
              <a:buNone/>
              <a:defRPr sz="1800">
                <a:solidFill>
                  <a:schemeClr val="lt1"/>
                </a:solidFill>
                <a:latin typeface="Calibri"/>
                <a:ea typeface="Calibri"/>
                <a:cs typeface="Calibri"/>
                <a:sym typeface="Calibri"/>
              </a:defRPr>
            </a:lvl5pPr>
            <a:lvl6pPr marL="0" marR="0" lvl="5" indent="0" algn="l" rtl="0">
              <a:spcBef>
                <a:spcPts val="0"/>
              </a:spcBef>
              <a:buNone/>
              <a:defRPr sz="1800">
                <a:solidFill>
                  <a:schemeClr val="lt1"/>
                </a:solidFill>
                <a:latin typeface="Calibri"/>
                <a:ea typeface="Calibri"/>
                <a:cs typeface="Calibri"/>
                <a:sym typeface="Calibri"/>
              </a:defRPr>
            </a:lvl6pPr>
            <a:lvl7pPr marL="0" marR="0" lvl="6" indent="0" algn="l" rtl="0">
              <a:spcBef>
                <a:spcPts val="0"/>
              </a:spcBef>
              <a:buNone/>
              <a:defRPr sz="1800">
                <a:solidFill>
                  <a:schemeClr val="lt1"/>
                </a:solidFill>
                <a:latin typeface="Calibri"/>
                <a:ea typeface="Calibri"/>
                <a:cs typeface="Calibri"/>
                <a:sym typeface="Calibri"/>
              </a:defRPr>
            </a:lvl7pPr>
            <a:lvl8pPr marL="0" marR="0" lvl="7" indent="0" algn="l" rtl="0">
              <a:spcBef>
                <a:spcPts val="0"/>
              </a:spcBef>
              <a:buNone/>
              <a:defRPr sz="1800">
                <a:solidFill>
                  <a:schemeClr val="lt1"/>
                </a:solidFill>
                <a:latin typeface="Calibri"/>
                <a:ea typeface="Calibri"/>
                <a:cs typeface="Calibri"/>
                <a:sym typeface="Calibri"/>
              </a:defRPr>
            </a:lvl8pPr>
            <a:lvl9pPr marL="0" marR="0" lvl="8" indent="0" algn="l" rtl="0">
              <a:spcBef>
                <a:spcPts val="0"/>
              </a:spcBef>
              <a:buNone/>
              <a:defRPr sz="18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145"/>
        <p:cNvGrpSpPr/>
        <p:nvPr/>
      </p:nvGrpSpPr>
      <p:grpSpPr>
        <a:xfrm>
          <a:off x="0" y="0"/>
          <a:ext cx="0" cy="0"/>
          <a:chOff x="0" y="0"/>
          <a:chExt cx="0" cy="0"/>
        </a:xfrm>
      </p:grpSpPr>
      <p:sp>
        <p:nvSpPr>
          <p:cNvPr id="146" name="Google Shape;146;p46"/>
          <p:cNvSpPr/>
          <p:nvPr/>
        </p:nvSpPr>
        <p:spPr>
          <a:xfrm>
            <a:off x="331693" y="1102659"/>
            <a:ext cx="11600331" cy="107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spTree>
    <p:extLst>
      <p:ext uri="{BB962C8B-B14F-4D97-AF65-F5344CB8AC3E}">
        <p14:creationId xmlns:p14="http://schemas.microsoft.com/office/powerpoint/2010/main" val="347319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with ic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4214353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o conten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331693" y="1102659"/>
            <a:ext cx="11600331" cy="107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sp>
        <p:nvSpPr>
          <p:cNvPr id="3" name="Rectangle 2"/>
          <p:cNvSpPr/>
          <p:nvPr userDrawn="1"/>
        </p:nvSpPr>
        <p:spPr>
          <a:xfrm>
            <a:off x="331693" y="896471"/>
            <a:ext cx="11600331" cy="206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350"/>
          </a:p>
        </p:txBody>
      </p:sp>
      <p:cxnSp>
        <p:nvCxnSpPr>
          <p:cNvPr id="5" name="Straight Connector 4">
            <a:extLst>
              <a:ext uri="{FF2B5EF4-FFF2-40B4-BE49-F238E27FC236}">
                <a16:creationId xmlns:a16="http://schemas.microsoft.com/office/drawing/2014/main" id="{A4465AD0-CEA8-2B4A-B540-7C7FFAE46F76}"/>
              </a:ext>
            </a:extLst>
          </p:cNvPr>
          <p:cNvCxnSpPr>
            <a:cxnSpLocks/>
          </p:cNvCxnSpPr>
          <p:nvPr userDrawn="1"/>
        </p:nvCxnSpPr>
        <p:spPr>
          <a:xfrm>
            <a:off x="331693" y="6203547"/>
            <a:ext cx="10941553"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76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8.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9.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9.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9.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97225"/>
            <a:ext cx="11460525" cy="720000"/>
          </a:xfrm>
          <a:prstGeom prst="rect">
            <a:avLst/>
          </a:prstGeom>
        </p:spPr>
        <p:txBody>
          <a:bodyPr vert="horz" lIns="0" tIns="0" rIns="0" bIns="0" rtlCol="0" anchor="b">
            <a:noAutofit/>
          </a:bodyPr>
          <a:lstStyle/>
          <a:p>
            <a:r>
              <a:rPr lang="en-US" dirty="0"/>
              <a:t>Add title</a:t>
            </a:r>
            <a:endParaRPr lang="en-ZA" dirty="0"/>
          </a:p>
        </p:txBody>
      </p:sp>
      <p:sp>
        <p:nvSpPr>
          <p:cNvPr id="3" name="Text Placeholder 2"/>
          <p:cNvSpPr>
            <a:spLocks noGrp="1"/>
          </p:cNvSpPr>
          <p:nvPr>
            <p:ph type="body" idx="1"/>
          </p:nvPr>
        </p:nvSpPr>
        <p:spPr>
          <a:xfrm>
            <a:off x="368302" y="1268413"/>
            <a:ext cx="11452225" cy="4716462"/>
          </a:xfrm>
          <a:prstGeom prst="rect">
            <a:avLst/>
          </a:prstGeom>
        </p:spPr>
        <p:txBody>
          <a:bodyPr vert="horz" lIns="0" tIns="45720" rIns="91440" bIns="45720" rtlCol="0">
            <a:noAutofit/>
          </a:bodyPr>
          <a:lstStyle/>
          <a:p>
            <a:pPr lvl="0"/>
            <a:r>
              <a:rPr lang="en-US" dirty="0"/>
              <a:t>Add 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8" name="TextBox 7"/>
          <p:cNvSpPr txBox="1"/>
          <p:nvPr userDrawn="1"/>
        </p:nvSpPr>
        <p:spPr>
          <a:xfrm>
            <a:off x="10784543" y="6360871"/>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a:solidFill>
                <a:schemeClr val="tx1">
                  <a:lumMod val="50000"/>
                </a:schemeClr>
              </a:solidFill>
            </a:endParaRPr>
          </a:p>
        </p:txBody>
      </p:sp>
      <p:cxnSp>
        <p:nvCxnSpPr>
          <p:cNvPr id="10" name="Straight Connector 9"/>
          <p:cNvCxnSpPr>
            <a:cxnSpLocks/>
          </p:cNvCxnSpPr>
          <p:nvPr userDrawn="1"/>
        </p:nvCxnSpPr>
        <p:spPr>
          <a:xfrm>
            <a:off x="368301" y="6203579"/>
            <a:ext cx="10891371"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1494905" y="6186561"/>
            <a:ext cx="508839" cy="510283"/>
          </a:xfrm>
          <a:prstGeom prst="rect">
            <a:avLst/>
          </a:prstGeom>
        </p:spPr>
      </p:pic>
    </p:spTree>
    <p:extLst>
      <p:ext uri="{BB962C8B-B14F-4D97-AF65-F5344CB8AC3E}">
        <p14:creationId xmlns:p14="http://schemas.microsoft.com/office/powerpoint/2010/main" val="3245909001"/>
      </p:ext>
    </p:extLst>
  </p:cSld>
  <p:clrMap bg1="lt1" tx1="dk1" bg2="lt2" tx2="dk2" accent1="accent1" accent2="accent2" accent3="accent3" accent4="accent4" accent5="accent5" accent6="accent6" hlink="hlink" folHlink="folHlink"/>
  <p:sldLayoutIdLst>
    <p:sldLayoutId id="2147483679" r:id="rId1"/>
    <p:sldLayoutId id="2147483719" r:id="rId2"/>
    <p:sldLayoutId id="2147483722" r:id="rId3"/>
    <p:sldLayoutId id="2147483727" r:id="rId4"/>
    <p:sldLayoutId id="2147483724" r:id="rId5"/>
    <p:sldLayoutId id="2147483725" r:id="rId6"/>
    <p:sldLayoutId id="2147483780" r:id="rId7"/>
    <p:sldLayoutId id="2147483721" r:id="rId8"/>
    <p:sldLayoutId id="2147483720" r:id="rId9"/>
    <p:sldLayoutId id="2147483664" r:id="rId10"/>
    <p:sldLayoutId id="2147483711" r:id="rId11"/>
    <p:sldLayoutId id="2147483713" r:id="rId12"/>
    <p:sldLayoutId id="2147483714" r:id="rId13"/>
    <p:sldLayoutId id="2147483781" r:id="rId14"/>
    <p:sldLayoutId id="2147483715" r:id="rId15"/>
    <p:sldLayoutId id="2147483716" r:id="rId16"/>
    <p:sldLayoutId id="2147483717" r:id="rId17"/>
    <p:sldLayoutId id="2147483728" r:id="rId18"/>
    <p:sldLayoutId id="2147483718" r:id="rId19"/>
    <p:sldLayoutId id="2147483709" r:id="rId20"/>
  </p:sldLayoutIdLst>
  <p:txStyles>
    <p:titleStyle>
      <a:lvl1pPr algn="l" defTabSz="685800" rtl="0" eaLnBrk="1" latinLnBrk="0" hangingPunct="1">
        <a:lnSpc>
          <a:spcPct val="90000"/>
        </a:lnSpc>
        <a:spcBef>
          <a:spcPct val="0"/>
        </a:spcBef>
        <a:buNone/>
        <a:defRPr sz="2100" b="1" kern="1200" cap="none" spc="-23" baseline="0">
          <a:solidFill>
            <a:schemeClr val="accent1"/>
          </a:solidFill>
          <a:latin typeface="+mj-lt"/>
          <a:ea typeface="+mj-ea"/>
          <a:cs typeface="+mj-cs"/>
        </a:defRPr>
      </a:lvl1pPr>
    </p:titleStyle>
    <p:bodyStyle>
      <a:lvl1pPr marL="123825" indent="-123825" algn="l" defTabSz="685800" rtl="0" eaLnBrk="1" latinLnBrk="0" hangingPunct="1">
        <a:lnSpc>
          <a:spcPct val="120000"/>
        </a:lnSpc>
        <a:spcBef>
          <a:spcPts val="225"/>
        </a:spcBef>
        <a:buFont typeface="Arial" panose="020B0604020202020204" pitchFamily="34" charset="0"/>
        <a:buChar char="•"/>
        <a:defRPr sz="1350" kern="1200">
          <a:solidFill>
            <a:schemeClr val="tx1"/>
          </a:solidFill>
          <a:latin typeface="+mn-lt"/>
          <a:ea typeface="+mn-ea"/>
          <a:cs typeface="+mn-cs"/>
        </a:defRPr>
      </a:lvl1pPr>
      <a:lvl2pPr marL="253604" indent="-136922" algn="l" defTabSz="685800" rtl="0" eaLnBrk="1" latinLnBrk="0" hangingPunct="1">
        <a:lnSpc>
          <a:spcPct val="120000"/>
        </a:lnSpc>
        <a:spcBef>
          <a:spcPts val="225"/>
        </a:spcBef>
        <a:buFont typeface="Arial" panose="020B0604020202020204" pitchFamily="34" charset="0"/>
        <a:buChar char="•"/>
        <a:defRPr sz="1200" kern="1200">
          <a:solidFill>
            <a:schemeClr val="tx1"/>
          </a:solidFill>
          <a:latin typeface="+mn-lt"/>
          <a:ea typeface="+mn-ea"/>
          <a:cs typeface="+mn-cs"/>
        </a:defRPr>
      </a:lvl2pPr>
      <a:lvl3pPr marL="397669" indent="-136922" algn="l" defTabSz="685800" rtl="0" eaLnBrk="1" latinLnBrk="0" hangingPunct="1">
        <a:lnSpc>
          <a:spcPct val="120000"/>
        </a:lnSpc>
        <a:spcBef>
          <a:spcPts val="225"/>
        </a:spcBef>
        <a:buFont typeface="Arial" panose="020B0604020202020204" pitchFamily="34" charset="0"/>
        <a:buChar char="•"/>
        <a:defRPr sz="1050" kern="1200">
          <a:solidFill>
            <a:schemeClr val="tx1"/>
          </a:solidFill>
          <a:latin typeface="+mn-lt"/>
          <a:ea typeface="+mn-ea"/>
          <a:cs typeface="+mn-cs"/>
        </a:defRPr>
      </a:lvl3pPr>
      <a:lvl4pPr marL="507206" indent="-116681" algn="l" defTabSz="685800" rtl="0" eaLnBrk="1" latinLnBrk="0" hangingPunct="1">
        <a:lnSpc>
          <a:spcPct val="120000"/>
        </a:lnSpc>
        <a:spcBef>
          <a:spcPts val="225"/>
        </a:spcBef>
        <a:buFont typeface="Arial" panose="020B0604020202020204" pitchFamily="34" charset="0"/>
        <a:buChar char="•"/>
        <a:defRPr sz="900" kern="1200">
          <a:solidFill>
            <a:schemeClr val="tx1"/>
          </a:solidFill>
          <a:latin typeface="+mn-lt"/>
          <a:ea typeface="+mn-ea"/>
          <a:cs typeface="+mn-cs"/>
        </a:defRPr>
      </a:lvl4pPr>
      <a:lvl5pPr marL="616744" indent="-102394" algn="l" defTabSz="685800" rtl="0" eaLnBrk="1" latinLnBrk="0" hangingPunct="1">
        <a:lnSpc>
          <a:spcPct val="120000"/>
        </a:lnSpc>
        <a:spcBef>
          <a:spcPts val="225"/>
        </a:spcBef>
        <a:buFont typeface="Arial" panose="020B0604020202020204" pitchFamily="34" charset="0"/>
        <a:buChar char="•"/>
        <a:defRPr sz="7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70" userDrawn="1">
          <p15:clr>
            <a:srgbClr val="F26B43"/>
          </p15:clr>
        </p15:guide>
        <p15:guide id="2" pos="232" userDrawn="1">
          <p15:clr>
            <a:srgbClr val="F26B43"/>
          </p15:clr>
        </p15:guide>
        <p15:guide id="3" pos="7447" userDrawn="1">
          <p15:clr>
            <a:srgbClr val="F26B43"/>
          </p15:clr>
        </p15:guide>
        <p15:guide id="4" orient="horz" pos="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D04589-AFBE-6949-ABDD-94C7263FE673}"/>
              </a:ext>
            </a:extLst>
          </p:cNvPr>
          <p:cNvSpPr/>
          <p:nvPr userDrawn="1"/>
        </p:nvSpPr>
        <p:spPr>
          <a:xfrm>
            <a:off x="0" y="-23150"/>
            <a:ext cx="12192000" cy="688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Logo, company name&#10;&#10;Description automatically generated">
            <a:extLst>
              <a:ext uri="{FF2B5EF4-FFF2-40B4-BE49-F238E27FC236}">
                <a16:creationId xmlns:a16="http://schemas.microsoft.com/office/drawing/2014/main" id="{77877640-AB00-6A44-9A23-4057DE50C73C}"/>
              </a:ext>
            </a:extLst>
          </p:cNvPr>
          <p:cNvPicPr>
            <a:picLocks noChangeAspect="1"/>
          </p:cNvPicPr>
          <p:nvPr userDrawn="1"/>
        </p:nvPicPr>
        <p:blipFill>
          <a:blip r:embed="rId13"/>
          <a:stretch>
            <a:fillRect/>
          </a:stretch>
        </p:blipFill>
        <p:spPr>
          <a:xfrm>
            <a:off x="10534380" y="5979065"/>
            <a:ext cx="1397644" cy="739749"/>
          </a:xfrm>
          <a:prstGeom prst="rect">
            <a:avLst/>
          </a:prstGeom>
        </p:spPr>
      </p:pic>
      <p:sp>
        <p:nvSpPr>
          <p:cNvPr id="9" name="Title Placeholder 1">
            <a:extLst>
              <a:ext uri="{FF2B5EF4-FFF2-40B4-BE49-F238E27FC236}">
                <a16:creationId xmlns:a16="http://schemas.microsoft.com/office/drawing/2014/main" id="{DB2C15ED-B7BB-F444-9F89-BCBEF7E5C5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064695D9-0847-444A-95CF-10FCDB1D0C37}"/>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a:extLst>
              <a:ext uri="{FF2B5EF4-FFF2-40B4-BE49-F238E27FC236}">
                <a16:creationId xmlns:a16="http://schemas.microsoft.com/office/drawing/2014/main" id="{F754505B-A492-5F46-B15A-632E011599C3}"/>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2DC8861-22BF-2749-B8A2-216FDE7CFF7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a:solidFill>
                  <a:schemeClr val="bg1"/>
                </a:solidFill>
                <a:latin typeface="+mn-lt"/>
                <a:ea typeface="+mn-ea"/>
                <a:cs typeface="+mn-cs"/>
              </a:rPr>
              <a:t>       </a:t>
            </a:r>
            <a:fld id="{B85E10F6-AA81-46B5-AAF7-516B34FC585A}" type="slidenum">
              <a:rPr lang="en-US" sz="750" b="1" i="0" u="none" strike="noStrike" kern="1200" spc="0" baseline="0" smtClean="0">
                <a:solidFill>
                  <a:schemeClr val="bg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a:solidFill>
                <a:schemeClr val="bg1"/>
              </a:solidFill>
            </a:endParaRPr>
          </a:p>
        </p:txBody>
      </p:sp>
      <p:grpSp>
        <p:nvGrpSpPr>
          <p:cNvPr id="8" name="Group 7">
            <a:extLst>
              <a:ext uri="{FF2B5EF4-FFF2-40B4-BE49-F238E27FC236}">
                <a16:creationId xmlns:a16="http://schemas.microsoft.com/office/drawing/2014/main" id="{E6089398-C440-F94C-9B54-C15896E73FD2}"/>
              </a:ext>
            </a:extLst>
          </p:cNvPr>
          <p:cNvGrpSpPr/>
          <p:nvPr userDrawn="1"/>
        </p:nvGrpSpPr>
        <p:grpSpPr>
          <a:xfrm rot="16200000">
            <a:off x="8465681" y="1717218"/>
            <a:ext cx="1900172" cy="5552467"/>
            <a:chOff x="7788222" y="-853784"/>
            <a:chExt cx="1142236" cy="3337712"/>
          </a:xfrm>
        </p:grpSpPr>
        <p:sp>
          <p:nvSpPr>
            <p:cNvPr id="13" name="Rectangle 12">
              <a:extLst>
                <a:ext uri="{FF2B5EF4-FFF2-40B4-BE49-F238E27FC236}">
                  <a16:creationId xmlns:a16="http://schemas.microsoft.com/office/drawing/2014/main" id="{2B29C395-C8B0-984A-89C8-81C2213D3F34}"/>
                </a:ext>
              </a:extLst>
            </p:cNvPr>
            <p:cNvSpPr/>
            <p:nvPr userDrawn="1"/>
          </p:nvSpPr>
          <p:spPr>
            <a:xfrm>
              <a:off x="7810052" y="322729"/>
              <a:ext cx="1098576" cy="1098576"/>
            </a:xfrm>
            <a:prstGeom prst="rect">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DCE435-FCC2-B54B-AFD1-BF1C1ADE0EDD}"/>
                </a:ext>
              </a:extLst>
            </p:cNvPr>
            <p:cNvSpPr/>
            <p:nvPr userDrawn="1"/>
          </p:nvSpPr>
          <p:spPr>
            <a:xfrm>
              <a:off x="7790737" y="-853784"/>
              <a:ext cx="1098576" cy="1098576"/>
            </a:xfrm>
            <a:prstGeom prst="ellips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D29ECD59-62EB-0F46-9F3F-6CF2D26C9A26}"/>
                </a:ext>
              </a:extLst>
            </p:cNvPr>
            <p:cNvSpPr/>
            <p:nvPr userDrawn="1"/>
          </p:nvSpPr>
          <p:spPr>
            <a:xfrm>
              <a:off x="7788222" y="1499242"/>
              <a:ext cx="1142236" cy="984686"/>
            </a:xfrm>
            <a:prstGeom prst="triangle">
              <a:avLst/>
            </a:prstGeom>
            <a:noFill/>
            <a:ln>
              <a:solidFill>
                <a:srgbClr val="EB6625">
                  <a:alpha val="1466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961841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000" b="1" kern="1200">
          <a:solidFill>
            <a:srgbClr val="EC642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727"/>
        </a:buClr>
        <a:buFont typeface="Wingdings" pitchFamily="2" charset="2"/>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727"/>
        </a:buClr>
        <a:buFont typeface="Wingdings" pitchFamily="2" charset="2"/>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727"/>
        </a:buClr>
        <a:buFont typeface="Wingdings" pitchFamily="2" charset="2"/>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727"/>
        </a:buClr>
        <a:buFont typeface="Wingdings" pitchFamily="2" charset="2"/>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2BB95-6AF3-9A4D-B787-E59BADF1285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8" name="Title Placeholder 1">
            <a:extLst>
              <a:ext uri="{FF2B5EF4-FFF2-40B4-BE49-F238E27FC236}">
                <a16:creationId xmlns:a16="http://schemas.microsoft.com/office/drawing/2014/main" id="{EBD1BA88-100A-8A4A-B645-D13FB12B9E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9" name="Text Placeholder 2">
            <a:extLst>
              <a:ext uri="{FF2B5EF4-FFF2-40B4-BE49-F238E27FC236}">
                <a16:creationId xmlns:a16="http://schemas.microsoft.com/office/drawing/2014/main" id="{C7838B27-3B41-734D-BD74-A36E80AD6E56}"/>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0" name="Straight Connector 9">
            <a:extLst>
              <a:ext uri="{FF2B5EF4-FFF2-40B4-BE49-F238E27FC236}">
                <a16:creationId xmlns:a16="http://schemas.microsoft.com/office/drawing/2014/main" id="{BC87FA68-E501-1642-83D6-E4184A33EC3E}"/>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AB31587A-98CB-5644-84BF-E194DFE611A2}"/>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a:solidFill>
                <a:schemeClr val="tx1"/>
              </a:solidFill>
            </a:endParaRPr>
          </a:p>
        </p:txBody>
      </p:sp>
    </p:spTree>
    <p:extLst>
      <p:ext uri="{BB962C8B-B14F-4D97-AF65-F5344CB8AC3E}">
        <p14:creationId xmlns:p14="http://schemas.microsoft.com/office/powerpoint/2010/main" val="48659150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EC6422"/>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EC6422"/>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EC6422"/>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EC6422"/>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B6C5D3-2D8F-2343-BF53-6836AE1963DD}"/>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74424" y="5944643"/>
            <a:ext cx="1397644" cy="739451"/>
          </a:xfrm>
          <a:prstGeom prst="rect">
            <a:avLst/>
          </a:prstGeom>
        </p:spPr>
      </p:pic>
      <p:pic>
        <p:nvPicPr>
          <p:cNvPr id="8" name="Picture 7">
            <a:extLst>
              <a:ext uri="{FF2B5EF4-FFF2-40B4-BE49-F238E27FC236}">
                <a16:creationId xmlns:a16="http://schemas.microsoft.com/office/drawing/2014/main" id="{03B24AD0-2F30-3D4A-80C4-56B0A357B1A1}"/>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CDD6F676-17F4-134D-A196-877D8780A10A}"/>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132F5C6-5BD2-B14C-A2BD-A79571943E8A}"/>
              </a:ext>
            </a:extLst>
          </p:cNvPr>
          <p:cNvSpPr txBox="1"/>
          <p:nvPr userDrawn="1"/>
        </p:nvSpPr>
        <p:spPr>
          <a:xfrm>
            <a:off x="9806770" y="6206647"/>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a:solidFill>
                  <a:schemeClr val="accent2"/>
                </a:solidFill>
                <a:latin typeface="+mn-lt"/>
                <a:ea typeface="+mn-ea"/>
                <a:cs typeface="+mn-cs"/>
              </a:rPr>
              <a:t>       </a:t>
            </a:r>
            <a:fld id="{B85E10F6-AA81-46B5-AAF7-516B34FC585A}" type="slidenum">
              <a:rPr lang="en-US" sz="750" b="1" i="0" u="none" strike="noStrike" kern="1200" spc="0" baseline="0" smtClean="0">
                <a:solidFill>
                  <a:schemeClr val="tx1">
                    <a:lumMod val="50000"/>
                  </a:schemeClr>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a:solidFill>
                <a:schemeClr val="tx1">
                  <a:lumMod val="50000"/>
                </a:schemeClr>
              </a:solidFill>
            </a:endParaRPr>
          </a:p>
        </p:txBody>
      </p:sp>
    </p:spTree>
    <p:extLst>
      <p:ext uri="{BB962C8B-B14F-4D97-AF65-F5344CB8AC3E}">
        <p14:creationId xmlns:p14="http://schemas.microsoft.com/office/powerpoint/2010/main" val="344566764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824924-CE92-6647-BEFD-3B53E39C9028}"/>
              </a:ext>
            </a:extLst>
          </p:cNvPr>
          <p:cNvSpPr/>
          <p:nvPr userDrawn="1"/>
        </p:nvSpPr>
        <p:spPr>
          <a:xfrm>
            <a:off x="0" y="-23149"/>
            <a:ext cx="12192000" cy="58950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7933E36-1F97-F246-B1F5-99F0AC6BBE18}"/>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534380" y="5985167"/>
            <a:ext cx="1397644" cy="739451"/>
          </a:xfrm>
          <a:prstGeom prst="rect">
            <a:avLst/>
          </a:prstGeom>
        </p:spPr>
      </p:pic>
      <p:sp>
        <p:nvSpPr>
          <p:cNvPr id="2" name="Title Placeholder 1">
            <a:extLst>
              <a:ext uri="{FF2B5EF4-FFF2-40B4-BE49-F238E27FC236}">
                <a16:creationId xmlns:a16="http://schemas.microsoft.com/office/drawing/2014/main" id="{1702F5BD-0A9E-254D-989B-6D31706236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6DD9ECBE-7D01-1F48-A197-A1525080724C}"/>
              </a:ext>
            </a:extLst>
          </p:cNvPr>
          <p:cNvSpPr>
            <a:spLocks noGrp="1"/>
          </p:cNvSpPr>
          <p:nvPr>
            <p:ph type="body" idx="1"/>
          </p:nvPr>
        </p:nvSpPr>
        <p:spPr>
          <a:xfrm>
            <a:off x="838200" y="1825625"/>
            <a:ext cx="10515600" cy="3577515"/>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8" name="Picture 7">
            <a:extLst>
              <a:ext uri="{FF2B5EF4-FFF2-40B4-BE49-F238E27FC236}">
                <a16:creationId xmlns:a16="http://schemas.microsoft.com/office/drawing/2014/main" id="{B1273D59-39A0-584F-BBF8-C2BC8FC6E26E}"/>
              </a:ext>
            </a:extLst>
          </p:cNvPr>
          <p:cNvPicPr>
            <a:picLocks noChangeAspect="1"/>
          </p:cNvPicPr>
          <p:nvPr userDrawn="1"/>
        </p:nvPicPr>
        <p:blipFill>
          <a:blip r:embed="rId14"/>
          <a:stretch>
            <a:fillRect/>
          </a:stretch>
        </p:blipFill>
        <p:spPr>
          <a:xfrm>
            <a:off x="331693" y="5984779"/>
            <a:ext cx="1037519" cy="659181"/>
          </a:xfrm>
          <a:prstGeom prst="rect">
            <a:avLst/>
          </a:prstGeom>
        </p:spPr>
      </p:pic>
      <p:cxnSp>
        <p:nvCxnSpPr>
          <p:cNvPr id="9" name="Straight Connector 8">
            <a:extLst>
              <a:ext uri="{FF2B5EF4-FFF2-40B4-BE49-F238E27FC236}">
                <a16:creationId xmlns:a16="http://schemas.microsoft.com/office/drawing/2014/main" id="{AE9F17CD-5D89-BA4E-BE03-78353D65AECD}"/>
              </a:ext>
            </a:extLst>
          </p:cNvPr>
          <p:cNvCxnSpPr>
            <a:cxnSpLocks/>
          </p:cNvCxnSpPr>
          <p:nvPr userDrawn="1"/>
        </p:nvCxnSpPr>
        <p:spPr>
          <a:xfrm>
            <a:off x="331693" y="5772473"/>
            <a:ext cx="10242731" cy="0"/>
          </a:xfrm>
          <a:prstGeom prst="line">
            <a:avLst/>
          </a:prstGeom>
          <a:ln w="28575">
            <a:solidFill>
              <a:srgbClr val="EC6422"/>
            </a:solidFill>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B8FBEA6-495C-8F44-B473-5412CC36DD1A}"/>
              </a:ext>
            </a:extLst>
          </p:cNvPr>
          <p:cNvSpPr txBox="1"/>
          <p:nvPr userDrawn="1"/>
        </p:nvSpPr>
        <p:spPr>
          <a:xfrm>
            <a:off x="9806770" y="6241218"/>
            <a:ext cx="493060" cy="215444"/>
          </a:xfrm>
          <a:prstGeom prst="rect">
            <a:avLst/>
          </a:prstGeom>
          <a:noFill/>
        </p:spPr>
        <p:txBody>
          <a:bodyPr wrap="square" lIns="0" tIns="0" rIns="0" bIns="0" rtlCol="0" anchor="ctr">
            <a:no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750" b="1" i="0" u="none" strike="noStrike" kern="1200" spc="0" baseline="0">
                <a:solidFill>
                  <a:schemeClr val="tx1"/>
                </a:solidFill>
                <a:latin typeface="+mn-lt"/>
                <a:ea typeface="+mn-ea"/>
                <a:cs typeface="+mn-cs"/>
              </a:rPr>
              <a:t>       </a:t>
            </a:r>
            <a:fld id="{B85E10F6-AA81-46B5-AAF7-516B34FC585A}" type="slidenum">
              <a:rPr lang="en-US" sz="750" b="1" i="0" u="none" strike="noStrike" kern="1200" spc="0" baseline="0" smtClean="0">
                <a:solidFill>
                  <a:schemeClr val="tx1"/>
                </a:solidFill>
                <a:latin typeface="+mn-lt"/>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lang="en-ZA" sz="750" b="1" spc="0" baseline="0">
              <a:solidFill>
                <a:schemeClr val="tx1"/>
              </a:solidFill>
            </a:endParaRPr>
          </a:p>
        </p:txBody>
      </p:sp>
    </p:spTree>
    <p:extLst>
      <p:ext uri="{BB962C8B-B14F-4D97-AF65-F5344CB8AC3E}">
        <p14:creationId xmlns:p14="http://schemas.microsoft.com/office/powerpoint/2010/main" val="93279502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3000" b="1" kern="1200">
          <a:solidFill>
            <a:srgbClr val="F26522"/>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rgbClr val="F26522"/>
        </a:buClr>
        <a:buFont typeface="Wingdings" pitchFamily="2" charset="2"/>
        <a:buChar char="§"/>
        <a:defRPr sz="2000" kern="1200">
          <a:solidFill>
            <a:srgbClr val="FFFFFF"/>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rgbClr val="F26522"/>
        </a:buClr>
        <a:buFont typeface="Wingdings" pitchFamily="2" charset="2"/>
        <a:buChar char="§"/>
        <a:defRPr sz="1800" kern="1200">
          <a:solidFill>
            <a:srgbClr val="FFFFFF"/>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rgbClr val="F26522"/>
        </a:buClr>
        <a:buFont typeface="Wingdings" pitchFamily="2" charset="2"/>
        <a:buChar char="§"/>
        <a:defRPr sz="1600" kern="1200">
          <a:solidFill>
            <a:srgbClr val="FFFFFF"/>
          </a:solidFill>
          <a:latin typeface="Arial" panose="020B0604020202020204" pitchFamily="34" charset="0"/>
          <a:ea typeface="+mn-ea"/>
          <a:cs typeface="Arial" panose="020B0604020202020204" pitchFamily="34" charset="0"/>
        </a:defRPr>
      </a:lvl3pPr>
      <a:lvl4pPr marL="1714500" indent="-342900" algn="l" defTabSz="914400" rtl="0" eaLnBrk="1" latinLnBrk="0" hangingPunct="1">
        <a:lnSpc>
          <a:spcPct val="90000"/>
        </a:lnSpc>
        <a:spcBef>
          <a:spcPts val="500"/>
        </a:spcBef>
        <a:buClr>
          <a:srgbClr val="F26522"/>
        </a:buClr>
        <a:buFont typeface="Wingdings" pitchFamily="2" charset="2"/>
        <a:buChar char="§"/>
        <a:defRPr sz="1400" kern="1200">
          <a:solidFill>
            <a:srgbClr val="FFFFFF"/>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F26522"/>
        </a:buClr>
        <a:buFont typeface="Wingdings" pitchFamily="2" charset="2"/>
        <a:buChar char="§"/>
        <a:defRPr sz="1200" kern="1200">
          <a:solidFill>
            <a:srgbClr val="FFFFFF"/>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p:nvPr/>
        </p:nvSpPr>
        <p:spPr>
          <a:xfrm>
            <a:off x="0" y="-23150"/>
            <a:ext cx="12192000" cy="6881149"/>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38" descr="Logo, company name&#10;&#10;Description automatically generated"/>
          <p:cNvPicPr preferRelativeResize="0"/>
          <p:nvPr/>
        </p:nvPicPr>
        <p:blipFill rotWithShape="1">
          <a:blip r:embed="rId3">
            <a:alphaModFix/>
          </a:blip>
          <a:srcRect/>
          <a:stretch/>
        </p:blipFill>
        <p:spPr>
          <a:xfrm>
            <a:off x="10534380" y="5979065"/>
            <a:ext cx="1397644" cy="739749"/>
          </a:xfrm>
          <a:prstGeom prst="rect">
            <a:avLst/>
          </a:prstGeom>
          <a:noFill/>
          <a:ln>
            <a:noFill/>
          </a:ln>
        </p:spPr>
      </p:pic>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C6422"/>
              </a:buClr>
              <a:buSzPts val="3000"/>
              <a:buFont typeface="Arial"/>
              <a:buNone/>
              <a:defRPr sz="3000" b="1" i="0" u="none" strike="noStrike" cap="none">
                <a:solidFill>
                  <a:srgbClr val="EC642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8"/>
          <p:cNvSpPr txBox="1">
            <a:spLocks noGrp="1"/>
          </p:cNvSpPr>
          <p:nvPr>
            <p:ph type="body" idx="1"/>
          </p:nvPr>
        </p:nvSpPr>
        <p:spPr>
          <a:xfrm>
            <a:off x="838200" y="1825625"/>
            <a:ext cx="10515600" cy="357751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C6727"/>
              </a:buClr>
              <a:buSzPts val="2800"/>
              <a:buFont typeface="Noto Sans Symbols"/>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rgbClr val="EC6727"/>
              </a:buClr>
              <a:buSzPts val="2400"/>
              <a:buFont typeface="Noto Sans Symbols"/>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rgbClr val="EC6727"/>
              </a:buClr>
              <a:buSzPts val="2000"/>
              <a:buFont typeface="Noto Sans Symbols"/>
              <a:buChar char="▪"/>
              <a:defRPr sz="2000" b="0" i="0" u="none" strike="noStrike" cap="none">
                <a:solidFill>
                  <a:schemeClr val="lt1"/>
                </a:solidFill>
                <a:latin typeface="Arial"/>
                <a:ea typeface="Arial"/>
                <a:cs typeface="Arial"/>
                <a:sym typeface="Arial"/>
              </a:defRPr>
            </a:lvl3pPr>
            <a:lvl4pPr marL="1828800" marR="0" lvl="3"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lt1"/>
                </a:solidFill>
                <a:latin typeface="Arial"/>
                <a:ea typeface="Arial"/>
                <a:cs typeface="Arial"/>
                <a:sym typeface="Arial"/>
              </a:defRPr>
            </a:lvl4pPr>
            <a:lvl5pPr marL="2286000" marR="0" lvl="4"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14" name="Google Shape;14;p38"/>
          <p:cNvCxnSpPr/>
          <p:nvPr/>
        </p:nvCxnSpPr>
        <p:spPr>
          <a:xfrm>
            <a:off x="331693" y="5772473"/>
            <a:ext cx="10242731" cy="0"/>
          </a:xfrm>
          <a:prstGeom prst="straightConnector1">
            <a:avLst/>
          </a:prstGeom>
          <a:noFill/>
          <a:ln w="28575" cap="flat" cmpd="sng">
            <a:solidFill>
              <a:srgbClr val="EC6422"/>
            </a:solidFill>
            <a:prstDash val="solid"/>
            <a:miter lim="800000"/>
            <a:headEnd type="none" w="sm" len="sm"/>
            <a:tailEnd type="none" w="sm" len="sm"/>
          </a:ln>
        </p:spPr>
      </p:cxnSp>
      <p:sp>
        <p:nvSpPr>
          <p:cNvPr id="15" name="Google Shape;15;p38"/>
          <p:cNvSpPr txBox="1"/>
          <p:nvPr/>
        </p:nvSpPr>
        <p:spPr>
          <a:xfrm>
            <a:off x="9806770" y="6241218"/>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lt1"/>
              </a:buClr>
              <a:buSzPts val="750"/>
              <a:buFont typeface="Calibri"/>
              <a:buNone/>
            </a:pPr>
            <a:r>
              <a:rPr lang="en-US" sz="750" b="1" i="0" u="none" strike="noStrike" cap="none">
                <a:solidFill>
                  <a:schemeClr val="lt1"/>
                </a:solidFill>
                <a:latin typeface="Calibri"/>
                <a:ea typeface="Calibri"/>
                <a:cs typeface="Calibri"/>
                <a:sym typeface="Calibri"/>
              </a:rPr>
              <a:t>       </a:t>
            </a:r>
            <a:fld id="{00000000-1234-1234-1234-123412341234}" type="slidenum">
              <a:rPr lang="en-US" sz="750" b="1" i="0" u="none" strike="noStrike" cap="none">
                <a:solidFill>
                  <a:schemeClr val="lt1"/>
                </a:solidFill>
                <a:latin typeface="Calibri"/>
                <a:ea typeface="Calibri"/>
                <a:cs typeface="Calibri"/>
                <a:sym typeface="Calibri"/>
              </a:rPr>
              <a:t>‹#›</a:t>
            </a:fld>
            <a:endParaRPr sz="750" b="1" i="0" u="none" strike="noStrike" cap="none">
              <a:solidFill>
                <a:schemeClr val="lt1"/>
              </a:solidFill>
              <a:latin typeface="Calibri"/>
              <a:ea typeface="Calibri"/>
              <a:cs typeface="Calibri"/>
              <a:sym typeface="Calibri"/>
            </a:endParaRPr>
          </a:p>
        </p:txBody>
      </p:sp>
      <p:grpSp>
        <p:nvGrpSpPr>
          <p:cNvPr id="16" name="Google Shape;16;p38"/>
          <p:cNvGrpSpPr/>
          <p:nvPr/>
        </p:nvGrpSpPr>
        <p:grpSpPr>
          <a:xfrm rot="-5400000">
            <a:off x="8465681" y="1717218"/>
            <a:ext cx="1900172" cy="5552467"/>
            <a:chOff x="7788222" y="-853784"/>
            <a:chExt cx="1142236" cy="3337712"/>
          </a:xfrm>
        </p:grpSpPr>
        <p:sp>
          <p:nvSpPr>
            <p:cNvPr id="17" name="Google Shape;17;p38"/>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38"/>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38"/>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40"/>
          <p:cNvSpPr/>
          <p:nvPr/>
        </p:nvSpPr>
        <p:spPr>
          <a:xfrm>
            <a:off x="0" y="-23150"/>
            <a:ext cx="12192000" cy="6881149"/>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6" name="Google Shape;106;p40" descr="Logo, company name&#10;&#10;Description automatically generated"/>
          <p:cNvPicPr preferRelativeResize="0"/>
          <p:nvPr/>
        </p:nvPicPr>
        <p:blipFill rotWithShape="1">
          <a:blip r:embed="rId3">
            <a:alphaModFix/>
          </a:blip>
          <a:srcRect/>
          <a:stretch/>
        </p:blipFill>
        <p:spPr>
          <a:xfrm>
            <a:off x="10534380" y="5979065"/>
            <a:ext cx="1397644" cy="739749"/>
          </a:xfrm>
          <a:prstGeom prst="rect">
            <a:avLst/>
          </a:prstGeom>
          <a:noFill/>
          <a:ln>
            <a:noFill/>
          </a:ln>
        </p:spPr>
      </p:pic>
      <p:sp>
        <p:nvSpPr>
          <p:cNvPr id="107" name="Google Shape;10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C6422"/>
              </a:buClr>
              <a:buSzPts val="3000"/>
              <a:buFont typeface="Arial"/>
              <a:buNone/>
              <a:defRPr sz="3000" b="1" i="0" u="none" strike="noStrike" cap="none">
                <a:solidFill>
                  <a:srgbClr val="EC642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40"/>
          <p:cNvSpPr txBox="1">
            <a:spLocks noGrp="1"/>
          </p:cNvSpPr>
          <p:nvPr>
            <p:ph type="body" idx="1"/>
          </p:nvPr>
        </p:nvSpPr>
        <p:spPr>
          <a:xfrm>
            <a:off x="838200" y="1825625"/>
            <a:ext cx="10515600" cy="357751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EC6727"/>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EC6727"/>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EC6727"/>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rgbClr val="EC6727"/>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cxnSp>
        <p:nvCxnSpPr>
          <p:cNvPr id="109" name="Google Shape;109;p40"/>
          <p:cNvCxnSpPr/>
          <p:nvPr/>
        </p:nvCxnSpPr>
        <p:spPr>
          <a:xfrm>
            <a:off x="331693" y="5772473"/>
            <a:ext cx="10242731" cy="0"/>
          </a:xfrm>
          <a:prstGeom prst="straightConnector1">
            <a:avLst/>
          </a:prstGeom>
          <a:noFill/>
          <a:ln w="28575" cap="flat" cmpd="sng">
            <a:solidFill>
              <a:srgbClr val="EC6422"/>
            </a:solidFill>
            <a:prstDash val="solid"/>
            <a:miter lim="800000"/>
            <a:headEnd type="none" w="sm" len="sm"/>
            <a:tailEnd type="none" w="sm" len="sm"/>
          </a:ln>
        </p:spPr>
      </p:cxnSp>
      <p:sp>
        <p:nvSpPr>
          <p:cNvPr id="110" name="Google Shape;110;p40"/>
          <p:cNvSpPr txBox="1"/>
          <p:nvPr/>
        </p:nvSpPr>
        <p:spPr>
          <a:xfrm>
            <a:off x="9806770" y="6241218"/>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750"/>
              <a:buFont typeface="Calibri"/>
              <a:buNone/>
            </a:pPr>
            <a:r>
              <a:rPr lang="en-US" sz="750" b="1" i="0" u="none" strike="noStrike">
                <a:solidFill>
                  <a:schemeClr val="dk1"/>
                </a:solidFill>
                <a:latin typeface="Calibri"/>
                <a:ea typeface="Calibri"/>
                <a:cs typeface="Calibri"/>
                <a:sym typeface="Calibri"/>
              </a:rPr>
              <a:t>       </a:t>
            </a:r>
            <a:fld id="{00000000-1234-1234-1234-123412341234}" type="slidenum">
              <a:rPr lang="en-US" sz="750" b="1" i="0" u="none" strike="noStrike">
                <a:solidFill>
                  <a:schemeClr val="dk1"/>
                </a:solidFill>
                <a:latin typeface="Calibri"/>
                <a:ea typeface="Calibri"/>
                <a:cs typeface="Calibri"/>
                <a:sym typeface="Calibri"/>
              </a:rPr>
              <a:t>‹#›</a:t>
            </a:fld>
            <a:endParaRPr sz="750" b="1">
              <a:solidFill>
                <a:schemeClr val="dk1"/>
              </a:solidFill>
              <a:latin typeface="Calibri"/>
              <a:ea typeface="Calibri"/>
              <a:cs typeface="Calibri"/>
              <a:sym typeface="Calibri"/>
            </a:endParaRPr>
          </a:p>
        </p:txBody>
      </p:sp>
      <p:grpSp>
        <p:nvGrpSpPr>
          <p:cNvPr id="111" name="Google Shape;111;p40"/>
          <p:cNvGrpSpPr/>
          <p:nvPr/>
        </p:nvGrpSpPr>
        <p:grpSpPr>
          <a:xfrm rot="-5400000">
            <a:off x="8465681" y="1717218"/>
            <a:ext cx="1900172" cy="5552467"/>
            <a:chOff x="7788222" y="-853784"/>
            <a:chExt cx="1142236" cy="3337712"/>
          </a:xfrm>
        </p:grpSpPr>
        <p:sp>
          <p:nvSpPr>
            <p:cNvPr id="112" name="Google Shape;112;p40"/>
            <p:cNvSpPr/>
            <p:nvPr/>
          </p:nvSpPr>
          <p:spPr>
            <a:xfrm>
              <a:off x="7810052" y="322729"/>
              <a:ext cx="1098576" cy="1098576"/>
            </a:xfrm>
            <a:prstGeom prst="rect">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40"/>
            <p:cNvSpPr/>
            <p:nvPr/>
          </p:nvSpPr>
          <p:spPr>
            <a:xfrm>
              <a:off x="7790737" y="-853784"/>
              <a:ext cx="1098576" cy="1098576"/>
            </a:xfrm>
            <a:prstGeom prst="ellipse">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40"/>
            <p:cNvSpPr/>
            <p:nvPr/>
          </p:nvSpPr>
          <p:spPr>
            <a:xfrm>
              <a:off x="7788222" y="1499242"/>
              <a:ext cx="1142236" cy="984686"/>
            </a:xfrm>
            <a:prstGeom prst="triangle">
              <a:avLst>
                <a:gd name="adj" fmla="val 50000"/>
              </a:avLst>
            </a:prstGeom>
            <a:noFill/>
            <a:ln w="12700" cap="flat" cmpd="sng">
              <a:solidFill>
                <a:srgbClr val="EB6625">
                  <a:alpha val="14509"/>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3"/>
          <p:cNvSpPr txBox="1">
            <a:spLocks noGrp="1"/>
          </p:cNvSpPr>
          <p:nvPr>
            <p:ph type="title"/>
          </p:nvPr>
        </p:nvSpPr>
        <p:spPr>
          <a:xfrm>
            <a:off x="360000" y="197225"/>
            <a:ext cx="11460525" cy="7200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2100"/>
              <a:buFont typeface="Arial"/>
              <a:buNone/>
              <a:defRPr sz="21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43"/>
          <p:cNvSpPr txBox="1">
            <a:spLocks noGrp="1"/>
          </p:cNvSpPr>
          <p:nvPr>
            <p:ph type="body" idx="1"/>
          </p:nvPr>
        </p:nvSpPr>
        <p:spPr>
          <a:xfrm>
            <a:off x="368302" y="1268413"/>
            <a:ext cx="11452225" cy="4716462"/>
          </a:xfrm>
          <a:prstGeom prst="rect">
            <a:avLst/>
          </a:prstGeom>
          <a:noFill/>
          <a:ln>
            <a:noFill/>
          </a:ln>
        </p:spPr>
        <p:txBody>
          <a:bodyPr spcFirstLastPara="1" wrap="square" lIns="0" tIns="45700" rIns="91425" bIns="45700" anchor="t" anchorCtr="0">
            <a:noAutofit/>
          </a:bodyPr>
          <a:lstStyle>
            <a:lvl1pPr marL="457200" marR="0" lvl="0" indent="-314325" algn="l" rtl="0">
              <a:lnSpc>
                <a:spcPct val="120000"/>
              </a:lnSpc>
              <a:spcBef>
                <a:spcPts val="22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1pPr>
            <a:lvl2pPr marL="914400" marR="0" lvl="1" indent="-304800" algn="l" rtl="0">
              <a:lnSpc>
                <a:spcPct val="120000"/>
              </a:lnSpc>
              <a:spcBef>
                <a:spcPts val="22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95275" algn="l" rtl="0">
              <a:lnSpc>
                <a:spcPct val="120000"/>
              </a:lnSpc>
              <a:spcBef>
                <a:spcPts val="225"/>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3pPr>
            <a:lvl4pPr marL="1828800" marR="0" lvl="3" indent="-285750" algn="l" rtl="0">
              <a:lnSpc>
                <a:spcPct val="120000"/>
              </a:lnSpc>
              <a:spcBef>
                <a:spcPts val="225"/>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4pPr>
            <a:lvl5pPr marL="2286000" marR="0" lvl="4" indent="-276225" algn="l" rtl="0">
              <a:lnSpc>
                <a:spcPct val="120000"/>
              </a:lnSpc>
              <a:spcBef>
                <a:spcPts val="225"/>
              </a:spcBef>
              <a:spcAft>
                <a:spcPts val="0"/>
              </a:spcAft>
              <a:buClr>
                <a:schemeClr val="dk1"/>
              </a:buClr>
              <a:buSzPts val="750"/>
              <a:buFont typeface="Arial"/>
              <a:buChar char="•"/>
              <a:defRPr sz="7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35" name="Google Shape;135;p43"/>
          <p:cNvSpPr txBox="1"/>
          <p:nvPr/>
        </p:nvSpPr>
        <p:spPr>
          <a:xfrm>
            <a:off x="10784543" y="6360871"/>
            <a:ext cx="493060" cy="215444"/>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2"/>
              </a:buClr>
              <a:buSzPts val="750"/>
              <a:buFont typeface="Arial"/>
              <a:buNone/>
            </a:pPr>
            <a:r>
              <a:rPr lang="en-US" sz="750" b="1" i="0" u="none" strike="noStrike">
                <a:solidFill>
                  <a:schemeClr val="accent2"/>
                </a:solidFill>
                <a:latin typeface="Arial"/>
                <a:ea typeface="Arial"/>
                <a:cs typeface="Arial"/>
                <a:sym typeface="Arial"/>
              </a:rPr>
              <a:t>       </a:t>
            </a:r>
            <a:fld id="{00000000-1234-1234-1234-123412341234}" type="slidenum">
              <a:rPr lang="en-US" sz="750" b="1" i="0" u="none" strike="noStrike">
                <a:solidFill>
                  <a:srgbClr val="1E1E1E"/>
                </a:solidFill>
                <a:latin typeface="Arial"/>
                <a:ea typeface="Arial"/>
                <a:cs typeface="Arial"/>
                <a:sym typeface="Arial"/>
              </a:rPr>
              <a:t>‹#›</a:t>
            </a:fld>
            <a:endParaRPr sz="750" b="1">
              <a:solidFill>
                <a:srgbClr val="1E1E1E"/>
              </a:solidFill>
              <a:latin typeface="Arial"/>
              <a:ea typeface="Arial"/>
              <a:cs typeface="Arial"/>
              <a:sym typeface="Arial"/>
            </a:endParaRPr>
          </a:p>
        </p:txBody>
      </p:sp>
      <p:cxnSp>
        <p:nvCxnSpPr>
          <p:cNvPr id="136" name="Google Shape;136;p43"/>
          <p:cNvCxnSpPr/>
          <p:nvPr/>
        </p:nvCxnSpPr>
        <p:spPr>
          <a:xfrm>
            <a:off x="368301" y="6203579"/>
            <a:ext cx="10891371" cy="0"/>
          </a:xfrm>
          <a:prstGeom prst="straightConnector1">
            <a:avLst/>
          </a:prstGeom>
          <a:noFill/>
          <a:ln w="28575" cap="flat" cmpd="sng">
            <a:solidFill>
              <a:schemeClr val="accent1"/>
            </a:solidFill>
            <a:prstDash val="solid"/>
            <a:miter lim="800000"/>
            <a:headEnd type="none" w="sm" len="sm"/>
            <a:tailEnd type="none" w="sm" len="sm"/>
          </a:ln>
        </p:spPr>
      </p:cxnSp>
      <p:pic>
        <p:nvPicPr>
          <p:cNvPr id="137" name="Google Shape;137;p43"/>
          <p:cNvPicPr preferRelativeResize="0"/>
          <p:nvPr/>
        </p:nvPicPr>
        <p:blipFill rotWithShape="1">
          <a:blip r:embed="rId3">
            <a:alphaModFix/>
          </a:blip>
          <a:srcRect/>
          <a:stretch/>
        </p:blipFill>
        <p:spPr>
          <a:xfrm>
            <a:off x="11494905" y="6186561"/>
            <a:ext cx="508839" cy="51028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770">
          <p15:clr>
            <a:srgbClr val="F26B43"/>
          </p15:clr>
        </p15:guide>
        <p15:guide id="2" pos="232">
          <p15:clr>
            <a:srgbClr val="F26B43"/>
          </p15:clr>
        </p15:guide>
        <p15:guide id="3" pos="7447">
          <p15:clr>
            <a:srgbClr val="F26B43"/>
          </p15:clr>
        </p15:guide>
        <p15:guide id="4"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6.xml"/><Relationship Id="rId1" Type="http://schemas.openxmlformats.org/officeDocument/2006/relationships/slideLayout" Target="../slideLayouts/slideLayout65.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65.xml"/><Relationship Id="rId5" Type="http://schemas.openxmlformats.org/officeDocument/2006/relationships/image" Target="../media/image29.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5.xm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png"/><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rotWithShape="1">
          <a:blip r:embed="rId2"/>
          <a:srcRect l="12491" r="4813"/>
          <a:stretch/>
        </p:blipFill>
        <p:spPr>
          <a:xfrm>
            <a:off x="-119929" y="-207776"/>
            <a:ext cx="9399385" cy="7203533"/>
          </a:xfrm>
          <a:prstGeom prst="rect">
            <a:avLst/>
          </a:prstGeom>
        </p:spPr>
      </p:pic>
      <p:sp>
        <p:nvSpPr>
          <p:cNvPr id="18" name="Rectangle 17">
            <a:extLst>
              <a:ext uri="{FF2B5EF4-FFF2-40B4-BE49-F238E27FC236}">
                <a16:creationId xmlns:a16="http://schemas.microsoft.com/office/drawing/2014/main" id="{63A6D68D-CC19-692E-3138-49A358B01BEB}"/>
              </a:ext>
            </a:extLst>
          </p:cNvPr>
          <p:cNvSpPr/>
          <p:nvPr/>
        </p:nvSpPr>
        <p:spPr>
          <a:xfrm flipH="1">
            <a:off x="-119930" y="-207778"/>
            <a:ext cx="12311927" cy="7203533"/>
          </a:xfrm>
          <a:prstGeom prst="rect">
            <a:avLst/>
          </a:prstGeom>
          <a:gradFill flip="none" rotWithShape="1">
            <a:gsLst>
              <a:gs pos="0">
                <a:srgbClr val="000000"/>
              </a:gs>
              <a:gs pos="77000">
                <a:schemeClr val="tx1">
                  <a:alpha val="34726"/>
                </a:schemeClr>
              </a:gs>
              <a:gs pos="51000">
                <a:srgbClr val="000000"/>
              </a:gs>
              <a:gs pos="100000">
                <a:schemeClr val="tx1">
                  <a:alpha val="0"/>
                </a:schemeClr>
              </a:gs>
            </a:gsLst>
            <a:lin ang="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116459" y="5889408"/>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5774586" y="2723423"/>
            <a:ext cx="6331671" cy="523220"/>
          </a:xfrm>
          <a:prstGeom prst="rect">
            <a:avLst/>
          </a:prstGeom>
          <a:noFill/>
        </p:spPr>
        <p:txBody>
          <a:bodyPr wrap="square" rtlCol="0">
            <a:spAutoFit/>
          </a:bodyPr>
          <a:lstStyle/>
          <a:p>
            <a:pPr algn="ctr"/>
            <a:r>
              <a:rPr lang="en-US" sz="2800" b="1" dirty="0">
                <a:solidFill>
                  <a:srgbClr val="F26522"/>
                </a:solidFill>
                <a:latin typeface="Arial" panose="020B0604020202020204" pitchFamily="34" charset="0"/>
                <a:cs typeface="Arial" panose="020B0604020202020204" pitchFamily="34" charset="0"/>
              </a:rPr>
              <a:t>Digital systems </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7910773" y="298831"/>
            <a:ext cx="3625106" cy="1917985"/>
          </a:xfrm>
          <a:prstGeom prst="rect">
            <a:avLst/>
          </a:prstGeom>
        </p:spPr>
      </p:pic>
      <p:sp>
        <p:nvSpPr>
          <p:cNvPr id="9" name="Subtitle 2">
            <a:extLst>
              <a:ext uri="{FF2B5EF4-FFF2-40B4-BE49-F238E27FC236}">
                <a16:creationId xmlns:a16="http://schemas.microsoft.com/office/drawing/2014/main" id="{781DE440-4D2F-2730-ECD9-8CA65F7DDEC8}"/>
              </a:ext>
            </a:extLst>
          </p:cNvPr>
          <p:cNvSpPr>
            <a:spLocks noGrp="1"/>
          </p:cNvSpPr>
          <p:nvPr>
            <p:ph type="subTitle" idx="1"/>
          </p:nvPr>
        </p:nvSpPr>
        <p:spPr>
          <a:xfrm>
            <a:off x="5860329" y="4029192"/>
            <a:ext cx="6896100" cy="1655762"/>
          </a:xfrm>
        </p:spPr>
        <p:txBody>
          <a:bodyPr>
            <a:noAutofit/>
          </a:bodyPr>
          <a:lstStyle/>
          <a:p>
            <a:pPr algn="l"/>
            <a:r>
              <a:rPr lang="en-US" sz="2000" b="1" dirty="0"/>
              <a:t>Led by: Professor. Arnesh Telukdarie</a:t>
            </a:r>
          </a:p>
          <a:p>
            <a:pPr algn="l"/>
            <a:r>
              <a:rPr lang="en-US" sz="2000" dirty="0"/>
              <a:t>Johannesburg Business School</a:t>
            </a:r>
          </a:p>
          <a:p>
            <a:pPr algn="l"/>
            <a:endParaRPr lang="en-US" sz="100" dirty="0"/>
          </a:p>
          <a:p>
            <a:pPr algn="l"/>
            <a:r>
              <a:rPr lang="en-US" sz="2000" dirty="0"/>
              <a:t>November 2022</a:t>
            </a:r>
          </a:p>
        </p:txBody>
      </p:sp>
      <p:cxnSp>
        <p:nvCxnSpPr>
          <p:cNvPr id="22" name="Straight Connector 21">
            <a:extLst>
              <a:ext uri="{FF2B5EF4-FFF2-40B4-BE49-F238E27FC236}">
                <a16:creationId xmlns:a16="http://schemas.microsoft.com/office/drawing/2014/main" id="{7C02999C-1C4F-A810-3E03-4C2354084044}"/>
              </a:ext>
            </a:extLst>
          </p:cNvPr>
          <p:cNvCxnSpPr>
            <a:cxnSpLocks/>
          </p:cNvCxnSpPr>
          <p:nvPr/>
        </p:nvCxnSpPr>
        <p:spPr>
          <a:xfrm>
            <a:off x="5860329" y="3824737"/>
            <a:ext cx="6331671"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47404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6"/>
        <p:cNvGrpSpPr/>
        <p:nvPr/>
      </p:nvGrpSpPr>
      <p:grpSpPr>
        <a:xfrm>
          <a:off x="0" y="0"/>
          <a:ext cx="0" cy="0"/>
          <a:chOff x="0" y="0"/>
          <a:chExt cx="0" cy="0"/>
        </a:xfrm>
      </p:grpSpPr>
      <p:sp>
        <p:nvSpPr>
          <p:cNvPr id="577" name="Google Shape;577;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8" name="Google Shape;578;p10"/>
          <p:cNvGrpSpPr/>
          <p:nvPr/>
        </p:nvGrpSpPr>
        <p:grpSpPr>
          <a:xfrm>
            <a:off x="0" y="0"/>
            <a:ext cx="12192000" cy="6858000"/>
            <a:chOff x="0" y="0"/>
            <a:chExt cx="12192000" cy="6858000"/>
          </a:xfrm>
        </p:grpSpPr>
        <p:sp>
          <p:nvSpPr>
            <p:cNvPr id="579" name="Google Shape;579;p10"/>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10"/>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81" name="Google Shape;581;p10"/>
          <p:cNvSpPr/>
          <p:nvPr/>
        </p:nvSpPr>
        <p:spPr>
          <a:xfrm>
            <a:off x="464234" y="629663"/>
            <a:ext cx="10846191" cy="6024355"/>
          </a:xfrm>
          <a:prstGeom prst="rect">
            <a:avLst/>
          </a:prstGeom>
          <a:solidFill>
            <a:schemeClr val="lt1"/>
          </a:solidFill>
          <a:ln>
            <a:noFill/>
          </a:ln>
          <a:effectLst>
            <a:outerShdw blurRad="508000" dist="101600" dir="54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2" name="Google Shape;582;p10"/>
          <p:cNvSpPr txBox="1">
            <a:spLocks noGrp="1"/>
          </p:cNvSpPr>
          <p:nvPr>
            <p:ph type="title"/>
          </p:nvPr>
        </p:nvSpPr>
        <p:spPr>
          <a:xfrm>
            <a:off x="2134479" y="1008193"/>
            <a:ext cx="7383799" cy="53975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EC6422"/>
              </a:buClr>
              <a:buSzPts val="2000"/>
              <a:buFont typeface="Times New Roman"/>
              <a:buNone/>
            </a:pPr>
            <a:r>
              <a:rPr lang="en-US" sz="2000" dirty="0">
                <a:latin typeface="+mj-lt"/>
                <a:ea typeface="Times New Roman"/>
                <a:cs typeface="Times New Roman"/>
                <a:sym typeface="Times New Roman"/>
              </a:rPr>
              <a:t>           Spaghetti Integration of Standalone Business Systems</a:t>
            </a:r>
            <a:endParaRPr sz="2000" dirty="0">
              <a:latin typeface="+mj-lt"/>
            </a:endParaRPr>
          </a:p>
        </p:txBody>
      </p:sp>
      <p:grpSp>
        <p:nvGrpSpPr>
          <p:cNvPr id="583" name="Google Shape;583;p10"/>
          <p:cNvGrpSpPr/>
          <p:nvPr/>
        </p:nvGrpSpPr>
        <p:grpSpPr>
          <a:xfrm>
            <a:off x="1565593" y="1889201"/>
            <a:ext cx="7200900" cy="4462522"/>
            <a:chOff x="4656138" y="0"/>
            <a:chExt cx="6983409" cy="6308725"/>
          </a:xfrm>
        </p:grpSpPr>
        <p:sp>
          <p:nvSpPr>
            <p:cNvPr id="584" name="Google Shape;584;p10"/>
            <p:cNvSpPr/>
            <p:nvPr/>
          </p:nvSpPr>
          <p:spPr>
            <a:xfrm flipH="1">
              <a:off x="4656138" y="0"/>
              <a:ext cx="6982794" cy="6308725"/>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0"/>
            <p:cNvSpPr/>
            <p:nvPr/>
          </p:nvSpPr>
          <p:spPr>
            <a:xfrm flipH="1">
              <a:off x="4656138" y="0"/>
              <a:ext cx="6983409" cy="6308725"/>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86;p10"/>
            <p:cNvSpPr/>
            <p:nvPr/>
          </p:nvSpPr>
          <p:spPr>
            <a:xfrm flipH="1">
              <a:off x="4656138" y="0"/>
              <a:ext cx="6983409" cy="6308725"/>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pic>
        <p:nvPicPr>
          <p:cNvPr id="587" name="Google Shape;587;p10"/>
          <p:cNvPicPr preferRelativeResize="0"/>
          <p:nvPr/>
        </p:nvPicPr>
        <p:blipFill rotWithShape="1">
          <a:blip r:embed="rId3">
            <a:alphaModFix/>
          </a:blip>
          <a:srcRect/>
          <a:stretch/>
        </p:blipFill>
        <p:spPr>
          <a:xfrm>
            <a:off x="1125415" y="1685219"/>
            <a:ext cx="9622302" cy="4377956"/>
          </a:xfrm>
          <a:prstGeom prst="rect">
            <a:avLst/>
          </a:prstGeom>
          <a:noFill/>
          <a:ln>
            <a:noFill/>
          </a:ln>
        </p:spPr>
      </p:pic>
    </p:spTree>
    <p:extLst>
      <p:ext uri="{BB962C8B-B14F-4D97-AF65-F5344CB8AC3E}">
        <p14:creationId xmlns:p14="http://schemas.microsoft.com/office/powerpoint/2010/main" val="401628131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1"/>
        <p:cNvGrpSpPr/>
        <p:nvPr/>
      </p:nvGrpSpPr>
      <p:grpSpPr>
        <a:xfrm>
          <a:off x="0" y="0"/>
          <a:ext cx="0" cy="0"/>
          <a:chOff x="0" y="0"/>
          <a:chExt cx="0" cy="0"/>
        </a:xfrm>
      </p:grpSpPr>
      <p:sp>
        <p:nvSpPr>
          <p:cNvPr id="592" name="Google Shape;592;p11"/>
          <p:cNvSpPr txBox="1">
            <a:spLocks noGrp="1"/>
          </p:cNvSpPr>
          <p:nvPr>
            <p:ph type="title"/>
          </p:nvPr>
        </p:nvSpPr>
        <p:spPr>
          <a:xfrm>
            <a:off x="1514292" y="513612"/>
            <a:ext cx="9894133" cy="103121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EC6422"/>
              </a:buClr>
              <a:buSzPts val="3000"/>
              <a:buFont typeface="Arial"/>
              <a:buNone/>
            </a:pPr>
            <a:r>
              <a:rPr lang="en-US" dirty="0"/>
              <a:t>Rand Refinery (Systems integration)</a:t>
            </a:r>
            <a:endParaRPr dirty="0"/>
          </a:p>
        </p:txBody>
      </p:sp>
      <p:sp>
        <p:nvSpPr>
          <p:cNvPr id="593" name="Google Shape;593;p11"/>
          <p:cNvSpPr/>
          <p:nvPr/>
        </p:nvSpPr>
        <p:spPr>
          <a:xfrm rot="10800000">
            <a:off x="780154" y="1884045"/>
            <a:ext cx="3275668" cy="2853308"/>
          </a:xfrm>
          <a:custGeom>
            <a:avLst/>
            <a:gdLst/>
            <a:ahLst/>
            <a:cxnLst/>
            <a:rect l="l" t="t" r="r" b="b"/>
            <a:pathLst>
              <a:path w="3275668" h="2853308" extrusionOk="0">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4055822" y="3222529"/>
            <a:ext cx="3242952" cy="2828156"/>
          </a:xfrm>
          <a:custGeom>
            <a:avLst/>
            <a:gdLst/>
            <a:ahLst/>
            <a:cxnLst/>
            <a:rect l="l" t="t" r="r" b="b"/>
            <a:pathLst>
              <a:path w="3242952" h="2828156" extrusionOk="0">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95" name="Google Shape;595;p11"/>
          <p:cNvSpPr txBox="1">
            <a:spLocks noGrp="1"/>
          </p:cNvSpPr>
          <p:nvPr>
            <p:ph type="body" idx="1"/>
          </p:nvPr>
        </p:nvSpPr>
        <p:spPr>
          <a:xfrm>
            <a:off x="7781373" y="2279151"/>
            <a:ext cx="3627063" cy="338714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SzPts val="2400"/>
              <a:buChar char="▪"/>
            </a:pPr>
            <a:r>
              <a:rPr lang="en-US" sz="2400"/>
              <a:t>Integration of different business layers for automated workflow.</a:t>
            </a:r>
            <a:endParaRPr/>
          </a:p>
        </p:txBody>
      </p:sp>
      <p:sp>
        <p:nvSpPr>
          <p:cNvPr id="596" name="Google Shape;596;p11"/>
          <p:cNvSpPr/>
          <p:nvPr/>
        </p:nvSpPr>
        <p:spPr>
          <a:xfrm>
            <a:off x="0" y="0"/>
            <a:ext cx="12192000" cy="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Rectangle 2">
            <a:extLst>
              <a:ext uri="{FF2B5EF4-FFF2-40B4-BE49-F238E27FC236}">
                <a16:creationId xmlns:a16="http://schemas.microsoft.com/office/drawing/2014/main" id="{3AA519D1-C684-DF6E-486F-E4356E49F3B3}"/>
              </a:ext>
            </a:extLst>
          </p:cNvPr>
          <p:cNvSpPr>
            <a:spLocks noChangeArrowheads="1"/>
          </p:cNvSpPr>
          <p:nvPr/>
        </p:nvSpPr>
        <p:spPr bwMode="auto">
          <a:xfrm>
            <a:off x="1116920" y="2279150"/>
            <a:ext cx="119255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ZA"/>
          </a:p>
        </p:txBody>
      </p:sp>
      <p:graphicFrame>
        <p:nvGraphicFramePr>
          <p:cNvPr id="3" name="Object 2">
            <a:extLst>
              <a:ext uri="{FF2B5EF4-FFF2-40B4-BE49-F238E27FC236}">
                <a16:creationId xmlns:a16="http://schemas.microsoft.com/office/drawing/2014/main" id="{6EED101A-CC30-5A2B-1944-1EE54CE7E421}"/>
              </a:ext>
            </a:extLst>
          </p:cNvPr>
          <p:cNvGraphicFramePr>
            <a:graphicFrameLocks noChangeAspect="1"/>
          </p:cNvGraphicFramePr>
          <p:nvPr>
            <p:extLst>
              <p:ext uri="{D42A27DB-BD31-4B8C-83A1-F6EECF244321}">
                <p14:modId xmlns:p14="http://schemas.microsoft.com/office/powerpoint/2010/main" val="1628302430"/>
              </p:ext>
            </p:extLst>
          </p:nvPr>
        </p:nvGraphicFramePr>
        <p:xfrm>
          <a:off x="1116920" y="2279151"/>
          <a:ext cx="5876957" cy="3387145"/>
        </p:xfrm>
        <a:graphic>
          <a:graphicData uri="http://schemas.openxmlformats.org/presentationml/2006/ole">
            <mc:AlternateContent xmlns:mc="http://schemas.openxmlformats.org/markup-compatibility/2006">
              <mc:Choice xmlns:v="urn:schemas-microsoft-com:vml" Requires="v">
                <p:oleObj r:id="rId3" imgW="13670067" imgH="7490209" progId="Visio.Drawing.15">
                  <p:embed/>
                </p:oleObj>
              </mc:Choice>
              <mc:Fallback>
                <p:oleObj r:id="rId3" imgW="13670067" imgH="749020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920" y="2279151"/>
                        <a:ext cx="5876957" cy="3387145"/>
                      </a:xfrm>
                      <a:prstGeom prst="rect">
                        <a:avLst/>
                      </a:prstGeom>
                      <a:noFill/>
                    </p:spPr>
                  </p:pic>
                </p:oleObj>
              </mc:Fallback>
            </mc:AlternateContent>
          </a:graphicData>
        </a:graphic>
      </p:graphicFrame>
    </p:spTree>
    <p:extLst>
      <p:ext uri="{BB962C8B-B14F-4D97-AF65-F5344CB8AC3E}">
        <p14:creationId xmlns:p14="http://schemas.microsoft.com/office/powerpoint/2010/main" val="249692472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1"/>
        <p:cNvGrpSpPr/>
        <p:nvPr/>
      </p:nvGrpSpPr>
      <p:grpSpPr>
        <a:xfrm>
          <a:off x="0" y="0"/>
          <a:ext cx="0" cy="0"/>
          <a:chOff x="0" y="0"/>
          <a:chExt cx="0" cy="0"/>
        </a:xfrm>
      </p:grpSpPr>
      <p:sp>
        <p:nvSpPr>
          <p:cNvPr id="602" name="Google Shape;602;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12"/>
          <p:cNvSpPr/>
          <p:nvPr/>
        </p:nvSpPr>
        <p:spPr>
          <a:xfrm rot="-2700000" flipH="1">
            <a:off x="-376156" y="-253670"/>
            <a:ext cx="1827638" cy="137698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12"/>
          <p:cNvSpPr/>
          <p:nvPr/>
        </p:nvSpPr>
        <p:spPr>
          <a:xfrm rot="-2700000" flipH="1">
            <a:off x="891641" y="422146"/>
            <a:ext cx="645368" cy="64536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2"/>
          <p:cNvSpPr/>
          <p:nvPr/>
        </p:nvSpPr>
        <p:spPr>
          <a:xfrm rot="-2700000" flipH="1">
            <a:off x="10043482" y="655140"/>
            <a:ext cx="687472" cy="687472"/>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2"/>
          <p:cNvSpPr/>
          <p:nvPr/>
        </p:nvSpPr>
        <p:spPr>
          <a:xfrm rot="10800000" flipH="1">
            <a:off x="9356643" y="0"/>
            <a:ext cx="2835357" cy="148083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2"/>
          <p:cNvSpPr/>
          <p:nvPr/>
        </p:nvSpPr>
        <p:spPr>
          <a:xfrm flipH="1">
            <a:off x="7976344" y="6115501"/>
            <a:ext cx="1494513" cy="742499"/>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12"/>
          <p:cNvSpPr/>
          <p:nvPr/>
        </p:nvSpPr>
        <p:spPr>
          <a:xfrm flipH="1">
            <a:off x="7604080" y="6453143"/>
            <a:ext cx="814903" cy="404857"/>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12"/>
          <p:cNvSpPr/>
          <p:nvPr/>
        </p:nvSpPr>
        <p:spPr>
          <a:xfrm>
            <a:off x="2784133" y="349795"/>
            <a:ext cx="5459046" cy="704609"/>
          </a:xfrm>
          <a:prstGeom prst="rect">
            <a:avLst/>
          </a:prstGeom>
          <a:solidFill>
            <a:schemeClr val="accent3">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EF6436"/>
                </a:solidFill>
                <a:latin typeface="+mj-lt"/>
                <a:ea typeface="Calibri"/>
                <a:cs typeface="Calibri"/>
                <a:sym typeface="Calibri"/>
              </a:rPr>
              <a:t>Data reporting and workflow (Rand Refinery)</a:t>
            </a:r>
            <a:endParaRPr sz="1800" dirty="0">
              <a:solidFill>
                <a:srgbClr val="EF6436"/>
              </a:solidFill>
              <a:latin typeface="+mj-lt"/>
              <a:ea typeface="Calibri"/>
              <a:cs typeface="Calibri"/>
              <a:sym typeface="Calibri"/>
            </a:endParaRPr>
          </a:p>
        </p:txBody>
      </p:sp>
      <p:sp>
        <p:nvSpPr>
          <p:cNvPr id="3" name="Text Placeholder 2">
            <a:extLst>
              <a:ext uri="{FF2B5EF4-FFF2-40B4-BE49-F238E27FC236}">
                <a16:creationId xmlns:a16="http://schemas.microsoft.com/office/drawing/2014/main" id="{14C72691-F536-402F-D494-7B2AA303FDBA}"/>
              </a:ext>
            </a:extLst>
          </p:cNvPr>
          <p:cNvSpPr>
            <a:spLocks noGrp="1"/>
          </p:cNvSpPr>
          <p:nvPr>
            <p:ph type="body" idx="1"/>
          </p:nvPr>
        </p:nvSpPr>
        <p:spPr>
          <a:xfrm>
            <a:off x="838199" y="1426767"/>
            <a:ext cx="10528495" cy="4750196"/>
          </a:xfrm>
        </p:spPr>
        <p:txBody>
          <a:bodyPr/>
          <a:lstStyle/>
          <a:p>
            <a:endParaRPr lang="en-ZA" dirty="0"/>
          </a:p>
        </p:txBody>
      </p:sp>
      <p:pic>
        <p:nvPicPr>
          <p:cNvPr id="4" name="Picture 3">
            <a:extLst>
              <a:ext uri="{FF2B5EF4-FFF2-40B4-BE49-F238E27FC236}">
                <a16:creationId xmlns:a16="http://schemas.microsoft.com/office/drawing/2014/main" id="{559864BD-6692-90CE-5E18-E3748AE02F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6824" y="1482170"/>
            <a:ext cx="10347329" cy="4846815"/>
          </a:xfrm>
          <a:prstGeom prst="rect">
            <a:avLst/>
          </a:prstGeom>
          <a:noFill/>
          <a:ln>
            <a:noFill/>
          </a:ln>
        </p:spPr>
      </p:pic>
    </p:spTree>
    <p:extLst>
      <p:ext uri="{BB962C8B-B14F-4D97-AF65-F5344CB8AC3E}">
        <p14:creationId xmlns:p14="http://schemas.microsoft.com/office/powerpoint/2010/main" val="204722792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2"/>
        <p:cNvGrpSpPr/>
        <p:nvPr/>
      </p:nvGrpSpPr>
      <p:grpSpPr>
        <a:xfrm>
          <a:off x="0" y="0"/>
          <a:ext cx="0" cy="0"/>
          <a:chOff x="0" y="0"/>
          <a:chExt cx="0" cy="0"/>
        </a:xfrm>
      </p:grpSpPr>
      <p:sp>
        <p:nvSpPr>
          <p:cNvPr id="733" name="Google Shape;733;p2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4" name="Google Shape;734;p23"/>
          <p:cNvPicPr preferRelativeResize="0"/>
          <p:nvPr/>
        </p:nvPicPr>
        <p:blipFill rotWithShape="1">
          <a:blip r:embed="rId3">
            <a:alphaModFix/>
          </a:blip>
          <a:srcRect b="6250"/>
          <a:stretch/>
        </p:blipFill>
        <p:spPr>
          <a:xfrm>
            <a:off x="-3047" y="10"/>
            <a:ext cx="12191999" cy="6857990"/>
          </a:xfrm>
          <a:prstGeom prst="rect">
            <a:avLst/>
          </a:prstGeom>
          <a:noFill/>
          <a:ln>
            <a:noFill/>
          </a:ln>
        </p:spPr>
      </p:pic>
      <p:sp>
        <p:nvSpPr>
          <p:cNvPr id="735" name="Google Shape;735;p23"/>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6" name="Google Shape;736;p23"/>
          <p:cNvSpPr txBox="1">
            <a:spLocks noGrp="1"/>
          </p:cNvSpPr>
          <p:nvPr>
            <p:ph type="title" idx="4294967295"/>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Arial"/>
              <a:buNone/>
            </a:pPr>
            <a:r>
              <a:rPr lang="en-US" sz="5200">
                <a:solidFill>
                  <a:srgbClr val="FFFFFF"/>
                </a:solidFill>
              </a:rPr>
              <a:t>Education and Training</a:t>
            </a:r>
            <a:endParaRPr/>
          </a:p>
        </p:txBody>
      </p:sp>
    </p:spTree>
    <p:extLst>
      <p:ext uri="{BB962C8B-B14F-4D97-AF65-F5344CB8AC3E}">
        <p14:creationId xmlns:p14="http://schemas.microsoft.com/office/powerpoint/2010/main" val="2835041655"/>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400"/>
                                        <p:tgtEl>
                                          <p:spTgt spid="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3"/>
        <p:cNvGrpSpPr/>
        <p:nvPr/>
      </p:nvGrpSpPr>
      <p:grpSpPr>
        <a:xfrm>
          <a:off x="0" y="0"/>
          <a:ext cx="0" cy="0"/>
          <a:chOff x="0" y="0"/>
          <a:chExt cx="0" cy="0"/>
        </a:xfrm>
      </p:grpSpPr>
      <p:sp>
        <p:nvSpPr>
          <p:cNvPr id="664" name="Google Shape;664;p1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65" name="Google Shape;665;p19" descr="Desk with stethoscope and computer keyboard"/>
          <p:cNvPicPr preferRelativeResize="0"/>
          <p:nvPr/>
        </p:nvPicPr>
        <p:blipFill rotWithShape="1">
          <a:blip r:embed="rId3">
            <a:alphaModFix/>
          </a:blip>
          <a:srcRect t="821" b="14909"/>
          <a:stretch/>
        </p:blipFill>
        <p:spPr>
          <a:xfrm>
            <a:off x="-3047" y="10"/>
            <a:ext cx="12191999" cy="6857990"/>
          </a:xfrm>
          <a:prstGeom prst="rect">
            <a:avLst/>
          </a:prstGeom>
          <a:noFill/>
          <a:ln>
            <a:noFill/>
          </a:ln>
        </p:spPr>
      </p:pic>
      <p:sp>
        <p:nvSpPr>
          <p:cNvPr id="666" name="Google Shape;666;p19"/>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19"/>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200"/>
              <a:buFont typeface="Calibri"/>
              <a:buNone/>
            </a:pPr>
            <a:r>
              <a:rPr lang="en-US" sz="5200">
                <a:solidFill>
                  <a:srgbClr val="FFFFFF"/>
                </a:solidFill>
                <a:latin typeface="Calibri"/>
                <a:ea typeface="Calibri"/>
                <a:cs typeface="Calibri"/>
                <a:sym typeface="Calibri"/>
              </a:rPr>
              <a:t>Work Readiness Programme</a:t>
            </a:r>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5B83C8E9-9B2C-78C8-5394-99A166BB5797}"/>
                  </a:ext>
                </a:extLst>
              </p:cNvPr>
              <p:cNvGraphicFramePr>
                <a:graphicFrameLocks noChangeAspect="1"/>
              </p:cNvGraphicFramePr>
              <p:nvPr/>
            </p:nvGraphicFramePr>
            <p:xfrm>
              <a:off x="4265599" y="5964174"/>
              <a:ext cx="3048000" cy="1714500"/>
            </p:xfrm>
            <a:graphic>
              <a:graphicData uri="http://schemas.microsoft.com/office/powerpoint/2016/slidezoom">
                <pslz:sldZm>
                  <pslz:sldZmObj sldId="274" cId="0">
                    <pslz:zmPr id="{6D85AF63-2717-4CC0-AD94-898AB3298BB3}"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5B83C8E9-9B2C-78C8-5394-99A166BB5797}"/>
                  </a:ext>
                </a:extLst>
              </p:cNvPr>
              <p:cNvPicPr>
                <a:picLocks noGrp="1" noRot="1" noChangeAspect="1" noMove="1" noResize="1" noEditPoints="1" noAdjustHandles="1" noChangeArrowheads="1" noChangeShapeType="1"/>
              </p:cNvPicPr>
              <p:nvPr/>
            </p:nvPicPr>
            <p:blipFill>
              <a:blip r:embed="rId5"/>
              <a:stretch>
                <a:fillRect/>
              </a:stretch>
            </p:blipFill>
            <p:spPr>
              <a:xfrm>
                <a:off x="4265599" y="5964174"/>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83836891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400"/>
                                        <p:tgtEl>
                                          <p:spTgt spid="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C82D-9F56-0D37-02BE-C19370873088}"/>
              </a:ext>
            </a:extLst>
          </p:cNvPr>
          <p:cNvSpPr>
            <a:spLocks noGrp="1"/>
          </p:cNvSpPr>
          <p:nvPr>
            <p:ph type="title"/>
          </p:nvPr>
        </p:nvSpPr>
        <p:spPr>
          <a:xfrm>
            <a:off x="524741" y="620392"/>
            <a:ext cx="3808268" cy="5504688"/>
          </a:xfrm>
        </p:spPr>
        <p:txBody>
          <a:bodyPr>
            <a:normAutofit/>
          </a:bodyPr>
          <a:lstStyle/>
          <a:p>
            <a:r>
              <a:rPr lang="en-ZA" sz="4200" dirty="0">
                <a:solidFill>
                  <a:srgbClr val="EF6436"/>
                </a:solidFill>
              </a:rPr>
              <a:t>Accenture and UJ collaboration: Work readiness program for postgraduate students </a:t>
            </a:r>
            <a:br>
              <a:rPr lang="en-ZA" sz="4200" dirty="0">
                <a:solidFill>
                  <a:schemeClr val="accent5"/>
                </a:solidFill>
              </a:rPr>
            </a:br>
            <a:endParaRPr lang="en-ZA" sz="4200" dirty="0">
              <a:solidFill>
                <a:schemeClr val="accent5"/>
              </a:solidFill>
            </a:endParaRPr>
          </a:p>
        </p:txBody>
      </p:sp>
      <p:graphicFrame>
        <p:nvGraphicFramePr>
          <p:cNvPr id="5" name="Content Placeholder 2">
            <a:extLst>
              <a:ext uri="{FF2B5EF4-FFF2-40B4-BE49-F238E27FC236}">
                <a16:creationId xmlns:a16="http://schemas.microsoft.com/office/drawing/2014/main" id="{36B015E3-94FD-0392-724F-9B213CE55FCD}"/>
              </a:ext>
            </a:extLst>
          </p:cNvPr>
          <p:cNvGraphicFramePr>
            <a:graphicFrameLocks noGrp="1"/>
          </p:cNvGraphicFramePr>
          <p:nvPr>
            <p:ph idx="1"/>
            <p:extLst>
              <p:ext uri="{D42A27DB-BD31-4B8C-83A1-F6EECF244321}">
                <p14:modId xmlns:p14="http://schemas.microsoft.com/office/powerpoint/2010/main" val="2097008583"/>
              </p:ext>
            </p:extLst>
          </p:nvPr>
        </p:nvGraphicFramePr>
        <p:xfrm>
          <a:off x="4722725" y="241160"/>
          <a:ext cx="6634123" cy="588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908799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6"/>
        <p:cNvGrpSpPr/>
        <p:nvPr/>
      </p:nvGrpSpPr>
      <p:grpSpPr>
        <a:xfrm>
          <a:off x="0" y="0"/>
          <a:ext cx="0" cy="0"/>
          <a:chOff x="0" y="0"/>
          <a:chExt cx="0" cy="0"/>
        </a:xfrm>
      </p:grpSpPr>
      <p:sp>
        <p:nvSpPr>
          <p:cNvPr id="687" name="Google Shape;687;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88" name="Google Shape;688;p21"/>
          <p:cNvGrpSpPr/>
          <p:nvPr/>
        </p:nvGrpSpPr>
        <p:grpSpPr>
          <a:xfrm flipH="1">
            <a:off x="0" y="1"/>
            <a:ext cx="972709" cy="1935307"/>
            <a:chOff x="10918968" y="713127"/>
            <a:chExt cx="1273032" cy="2532832"/>
          </a:xfrm>
        </p:grpSpPr>
        <p:sp>
          <p:nvSpPr>
            <p:cNvPr id="689" name="Google Shape;689;p21"/>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0" name="Google Shape;690;p21"/>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91" name="Google Shape;691;p21"/>
          <p:cNvPicPr preferRelativeResize="0"/>
          <p:nvPr/>
        </p:nvPicPr>
        <p:blipFill rotWithShape="1">
          <a:blip r:embed="rId3">
            <a:alphaModFix/>
          </a:blip>
          <a:srcRect/>
          <a:stretch/>
        </p:blipFill>
        <p:spPr>
          <a:xfrm>
            <a:off x="838986" y="1280159"/>
            <a:ext cx="4883084" cy="5043285"/>
          </a:xfrm>
          <a:prstGeom prst="rect">
            <a:avLst/>
          </a:prstGeom>
          <a:noFill/>
          <a:ln>
            <a:noFill/>
          </a:ln>
        </p:spPr>
      </p:pic>
      <p:grpSp>
        <p:nvGrpSpPr>
          <p:cNvPr id="693" name="Google Shape;693;p21"/>
          <p:cNvGrpSpPr/>
          <p:nvPr/>
        </p:nvGrpSpPr>
        <p:grpSpPr>
          <a:xfrm>
            <a:off x="11177940" y="4601497"/>
            <a:ext cx="1014060" cy="2017580"/>
            <a:chOff x="11177940" y="4601497"/>
            <a:chExt cx="1014060" cy="2017580"/>
          </a:xfrm>
        </p:grpSpPr>
        <p:sp>
          <p:nvSpPr>
            <p:cNvPr id="694" name="Google Shape;694;p21"/>
            <p:cNvSpPr/>
            <p:nvPr/>
          </p:nvSpPr>
          <p:spPr>
            <a:xfrm rot="-5400000" flipH="1">
              <a:off x="1067618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21"/>
            <p:cNvSpPr/>
            <p:nvPr/>
          </p:nvSpPr>
          <p:spPr>
            <a:xfrm rot="2700000">
              <a:off x="1127850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96" name="Google Shape;696;p21"/>
          <p:cNvSpPr txBox="1"/>
          <p:nvPr/>
        </p:nvSpPr>
        <p:spPr>
          <a:xfrm>
            <a:off x="1998483" y="534556"/>
            <a:ext cx="850906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EF6436"/>
                </a:solidFill>
                <a:latin typeface="+mj-lt"/>
                <a:ea typeface="Calibri"/>
                <a:cs typeface="Calibri"/>
                <a:sym typeface="Calibri"/>
              </a:rPr>
              <a:t>UJ &amp; Accenture – Work Readiness </a:t>
            </a:r>
            <a:r>
              <a:rPr lang="en-US" sz="2800" b="1" dirty="0" err="1">
                <a:solidFill>
                  <a:srgbClr val="EF6436"/>
                </a:solidFill>
                <a:latin typeface="+mj-lt"/>
                <a:ea typeface="Calibri"/>
                <a:cs typeface="Calibri"/>
                <a:sym typeface="Calibri"/>
              </a:rPr>
              <a:t>Programme</a:t>
            </a:r>
            <a:r>
              <a:rPr lang="en-US" sz="2800" b="1" dirty="0">
                <a:solidFill>
                  <a:srgbClr val="EF6436"/>
                </a:solidFill>
                <a:latin typeface="+mj-lt"/>
                <a:ea typeface="Calibri"/>
                <a:cs typeface="Calibri"/>
                <a:sym typeface="Calibri"/>
              </a:rPr>
              <a:t> </a:t>
            </a:r>
            <a:endParaRPr sz="2800" b="1" dirty="0">
              <a:solidFill>
                <a:srgbClr val="EF6436"/>
              </a:solidFill>
              <a:latin typeface="+mj-lt"/>
              <a:ea typeface="Calibri"/>
              <a:cs typeface="Calibri"/>
              <a:sym typeface="Calibri"/>
            </a:endParaRPr>
          </a:p>
        </p:txBody>
      </p:sp>
      <p:pic>
        <p:nvPicPr>
          <p:cNvPr id="5" name="Picture 4" descr="A picture containing text, sky, road, outdoor&#10;&#10;Description automatically generated">
            <a:extLst>
              <a:ext uri="{FF2B5EF4-FFF2-40B4-BE49-F238E27FC236}">
                <a16:creationId xmlns:a16="http://schemas.microsoft.com/office/drawing/2014/main" id="{18E0154E-1207-FBDD-5B15-1B0E76A488AA}"/>
              </a:ext>
            </a:extLst>
          </p:cNvPr>
          <p:cNvPicPr>
            <a:picLocks noChangeAspect="1"/>
          </p:cNvPicPr>
          <p:nvPr/>
        </p:nvPicPr>
        <p:blipFill>
          <a:blip r:embed="rId4"/>
          <a:stretch>
            <a:fillRect/>
          </a:stretch>
        </p:blipFill>
        <p:spPr>
          <a:xfrm>
            <a:off x="6561056" y="1280159"/>
            <a:ext cx="4616882" cy="4941532"/>
          </a:xfrm>
          <a:prstGeom prst="rect">
            <a:avLst/>
          </a:prstGeom>
        </p:spPr>
      </p:pic>
    </p:spTree>
    <p:extLst>
      <p:ext uri="{BB962C8B-B14F-4D97-AF65-F5344CB8AC3E}">
        <p14:creationId xmlns:p14="http://schemas.microsoft.com/office/powerpoint/2010/main" val="122162935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0"/>
        <p:cNvGrpSpPr/>
        <p:nvPr/>
      </p:nvGrpSpPr>
      <p:grpSpPr>
        <a:xfrm>
          <a:off x="0" y="0"/>
          <a:ext cx="0" cy="0"/>
          <a:chOff x="0" y="0"/>
          <a:chExt cx="0" cy="0"/>
        </a:xfrm>
      </p:grpSpPr>
      <p:sp>
        <p:nvSpPr>
          <p:cNvPr id="701" name="Google Shape;701;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2" name="Google Shape;702;p22"/>
          <p:cNvSpPr txBox="1">
            <a:spLocks noGrp="1"/>
          </p:cNvSpPr>
          <p:nvPr>
            <p:ph type="title"/>
          </p:nvPr>
        </p:nvSpPr>
        <p:spPr>
          <a:xfrm>
            <a:off x="643467" y="321734"/>
            <a:ext cx="10905066" cy="11357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EC6422"/>
              </a:buClr>
              <a:buSzPts val="3600"/>
              <a:buFont typeface="Arial"/>
              <a:buNone/>
            </a:pPr>
            <a:r>
              <a:rPr lang="en-US" sz="3600"/>
              <a:t>Accenture and UJ collaboration: Work readiness programme.</a:t>
            </a:r>
            <a:endParaRPr/>
          </a:p>
        </p:txBody>
      </p:sp>
      <p:grpSp>
        <p:nvGrpSpPr>
          <p:cNvPr id="703" name="Google Shape;703;p22"/>
          <p:cNvGrpSpPr/>
          <p:nvPr/>
        </p:nvGrpSpPr>
        <p:grpSpPr>
          <a:xfrm>
            <a:off x="0" y="4601497"/>
            <a:ext cx="1014060" cy="2017580"/>
            <a:chOff x="0" y="4601497"/>
            <a:chExt cx="1014060" cy="2017580"/>
          </a:xfrm>
        </p:grpSpPr>
        <p:sp>
          <p:nvSpPr>
            <p:cNvPr id="704" name="Google Shape;704;p22"/>
            <p:cNvSpPr/>
            <p:nvPr/>
          </p:nvSpPr>
          <p:spPr>
            <a:xfrm rot="5400000">
              <a:off x="-501760" y="5103257"/>
              <a:ext cx="2017580" cy="1014060"/>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22"/>
            <p:cNvSpPr/>
            <p:nvPr/>
          </p:nvSpPr>
          <p:spPr>
            <a:xfrm rot="2700000">
              <a:off x="427916" y="5728708"/>
              <a:ext cx="485578" cy="485578"/>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06" name="Google Shape;706;p22"/>
          <p:cNvGrpSpPr/>
          <p:nvPr/>
        </p:nvGrpSpPr>
        <p:grpSpPr>
          <a:xfrm>
            <a:off x="11219290" y="1"/>
            <a:ext cx="972709" cy="1935307"/>
            <a:chOff x="10918968" y="713127"/>
            <a:chExt cx="1273032" cy="2532832"/>
          </a:xfrm>
        </p:grpSpPr>
        <p:sp>
          <p:nvSpPr>
            <p:cNvPr id="707" name="Google Shape;707;p22"/>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22"/>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709" name="Google Shape;709;p22"/>
          <p:cNvGrpSpPr/>
          <p:nvPr/>
        </p:nvGrpSpPr>
        <p:grpSpPr>
          <a:xfrm>
            <a:off x="643575" y="1843054"/>
            <a:ext cx="4008171" cy="4273834"/>
            <a:chOff x="106" y="60073"/>
            <a:chExt cx="4008171" cy="4273834"/>
          </a:xfrm>
        </p:grpSpPr>
        <p:sp>
          <p:nvSpPr>
            <p:cNvPr id="710" name="Google Shape;710;p22"/>
            <p:cNvSpPr/>
            <p:nvPr/>
          </p:nvSpPr>
          <p:spPr>
            <a:xfrm>
              <a:off x="812134" y="2196991"/>
              <a:ext cx="532690" cy="1522553"/>
            </a:xfrm>
            <a:custGeom>
              <a:avLst/>
              <a:gdLst/>
              <a:ahLst/>
              <a:cxnLst/>
              <a:rect l="l" t="t" r="r" b="b"/>
              <a:pathLst>
                <a:path w="120000" h="120000" extrusionOk="0">
                  <a:moveTo>
                    <a:pt x="0" y="0"/>
                  </a:moveTo>
                  <a:lnTo>
                    <a:pt x="60000" y="0"/>
                  </a:lnTo>
                  <a:lnTo>
                    <a:pt x="60000" y="120000"/>
                  </a:lnTo>
                  <a:lnTo>
                    <a:pt x="120000" y="12000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txBox="1"/>
            <p:nvPr/>
          </p:nvSpPr>
          <p:spPr>
            <a:xfrm>
              <a:off x="1038153" y="2917941"/>
              <a:ext cx="80652" cy="8065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2" name="Google Shape;712;p22"/>
            <p:cNvSpPr/>
            <p:nvPr/>
          </p:nvSpPr>
          <p:spPr>
            <a:xfrm>
              <a:off x="812134" y="2196991"/>
              <a:ext cx="532690" cy="507517"/>
            </a:xfrm>
            <a:custGeom>
              <a:avLst/>
              <a:gdLst/>
              <a:ahLst/>
              <a:cxnLst/>
              <a:rect l="l" t="t" r="r" b="b"/>
              <a:pathLst>
                <a:path w="120000" h="120000" extrusionOk="0">
                  <a:moveTo>
                    <a:pt x="0" y="0"/>
                  </a:moveTo>
                  <a:lnTo>
                    <a:pt x="60000" y="0"/>
                  </a:lnTo>
                  <a:lnTo>
                    <a:pt x="60000" y="120000"/>
                  </a:lnTo>
                  <a:lnTo>
                    <a:pt x="120000" y="12000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txBox="1"/>
            <p:nvPr/>
          </p:nvSpPr>
          <p:spPr>
            <a:xfrm>
              <a:off x="1060085" y="2432356"/>
              <a:ext cx="36787" cy="3678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4" name="Google Shape;714;p22"/>
            <p:cNvSpPr/>
            <p:nvPr/>
          </p:nvSpPr>
          <p:spPr>
            <a:xfrm>
              <a:off x="812134" y="1689473"/>
              <a:ext cx="532690" cy="507517"/>
            </a:xfrm>
            <a:custGeom>
              <a:avLst/>
              <a:gdLst/>
              <a:ahLst/>
              <a:cxnLst/>
              <a:rect l="l" t="t" r="r" b="b"/>
              <a:pathLst>
                <a:path w="120000" h="120000" extrusionOk="0">
                  <a:moveTo>
                    <a:pt x="0" y="120000"/>
                  </a:moveTo>
                  <a:lnTo>
                    <a:pt x="60000" y="120000"/>
                  </a:lnTo>
                  <a:lnTo>
                    <a:pt x="60000" y="0"/>
                  </a:lnTo>
                  <a:lnTo>
                    <a:pt x="120000" y="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txBox="1"/>
            <p:nvPr/>
          </p:nvSpPr>
          <p:spPr>
            <a:xfrm>
              <a:off x="1060085" y="1924838"/>
              <a:ext cx="36787" cy="3678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6" name="Google Shape;716;p22"/>
            <p:cNvSpPr/>
            <p:nvPr/>
          </p:nvSpPr>
          <p:spPr>
            <a:xfrm>
              <a:off x="812134" y="674437"/>
              <a:ext cx="532690" cy="1522553"/>
            </a:xfrm>
            <a:custGeom>
              <a:avLst/>
              <a:gdLst/>
              <a:ahLst/>
              <a:cxnLst/>
              <a:rect l="l" t="t" r="r" b="b"/>
              <a:pathLst>
                <a:path w="120000" h="120000" extrusionOk="0">
                  <a:moveTo>
                    <a:pt x="0" y="120000"/>
                  </a:moveTo>
                  <a:lnTo>
                    <a:pt x="60000" y="120000"/>
                  </a:lnTo>
                  <a:lnTo>
                    <a:pt x="60000" y="0"/>
                  </a:lnTo>
                  <a:lnTo>
                    <a:pt x="120000" y="0"/>
                  </a:lnTo>
                </a:path>
              </a:pathLst>
            </a:custGeom>
            <a:noFill/>
            <a:ln w="9525"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txBox="1"/>
            <p:nvPr/>
          </p:nvSpPr>
          <p:spPr>
            <a:xfrm>
              <a:off x="1038153" y="1395388"/>
              <a:ext cx="80652" cy="8065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alibri"/>
                <a:buNone/>
              </a:pPr>
              <a:endParaRPr sz="500">
                <a:solidFill>
                  <a:schemeClr val="dk1"/>
                </a:solidFill>
                <a:latin typeface="Calibri"/>
                <a:ea typeface="Calibri"/>
                <a:cs typeface="Calibri"/>
                <a:sym typeface="Calibri"/>
              </a:endParaRPr>
            </a:p>
          </p:txBody>
        </p:sp>
        <p:sp>
          <p:nvSpPr>
            <p:cNvPr id="718" name="Google Shape;718;p22"/>
            <p:cNvSpPr/>
            <p:nvPr/>
          </p:nvSpPr>
          <p:spPr>
            <a:xfrm rot="-5400000">
              <a:off x="-1730797" y="1790976"/>
              <a:ext cx="4273834" cy="812028"/>
            </a:xfrm>
            <a:prstGeom prst="rect">
              <a:avLst/>
            </a:prstGeom>
            <a:gradFill>
              <a:gsLst>
                <a:gs pos="0">
                  <a:srgbClr val="FFC647"/>
                </a:gs>
                <a:gs pos="50000">
                  <a:srgbClr val="FFC600"/>
                </a:gs>
                <a:gs pos="100000">
                  <a:srgbClr val="E3B40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txBox="1"/>
            <p:nvPr/>
          </p:nvSpPr>
          <p:spPr>
            <a:xfrm rot="-5400000">
              <a:off x="-1730797" y="1790976"/>
              <a:ext cx="4273834" cy="812028"/>
            </a:xfrm>
            <a:prstGeom prst="rect">
              <a:avLst/>
            </a:prstGeom>
            <a:noFill/>
            <a:ln>
              <a:noFill/>
            </a:ln>
          </p:spPr>
          <p:txBody>
            <a:bodyPr spcFirstLastPara="1" wrap="square" lIns="33650" tIns="33650" rIns="33650" bIns="33650" anchor="ctr" anchorCtr="0">
              <a:noAutofit/>
            </a:bodyPr>
            <a:lstStyle/>
            <a:p>
              <a:pPr marL="0" marR="0" lvl="0" indent="0" algn="ctr" rtl="0">
                <a:lnSpc>
                  <a:spcPct val="90000"/>
                </a:lnSpc>
                <a:spcBef>
                  <a:spcPts val="0"/>
                </a:spcBef>
                <a:spcAft>
                  <a:spcPts val="0"/>
                </a:spcAft>
                <a:buClr>
                  <a:schemeClr val="lt1"/>
                </a:buClr>
                <a:buSzPts val="5300"/>
                <a:buFont typeface="Calibri"/>
                <a:buNone/>
              </a:pPr>
              <a:r>
                <a:rPr lang="en-US" sz="5300">
                  <a:solidFill>
                    <a:schemeClr val="lt1"/>
                  </a:solidFill>
                  <a:latin typeface="Calibri"/>
                  <a:ea typeface="Calibri"/>
                  <a:cs typeface="Calibri"/>
                  <a:sym typeface="Calibri"/>
                </a:rPr>
                <a:t>Subject areas </a:t>
              </a:r>
              <a:endParaRPr/>
            </a:p>
          </p:txBody>
        </p:sp>
        <p:sp>
          <p:nvSpPr>
            <p:cNvPr id="720" name="Google Shape;720;p22"/>
            <p:cNvSpPr/>
            <p:nvPr/>
          </p:nvSpPr>
          <p:spPr>
            <a:xfrm>
              <a:off x="1344824" y="268423"/>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p:nvPr/>
          </p:nvSpPr>
          <p:spPr>
            <a:xfrm>
              <a:off x="1344824" y="268423"/>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dirty="0">
                  <a:solidFill>
                    <a:schemeClr val="lt1"/>
                  </a:solidFill>
                  <a:latin typeface="Calibri"/>
                  <a:ea typeface="Calibri"/>
                  <a:cs typeface="Calibri"/>
                  <a:sym typeface="Calibri"/>
                </a:rPr>
                <a:t>4IR Technologies</a:t>
              </a:r>
              <a:endParaRPr dirty="0"/>
            </a:p>
          </p:txBody>
        </p:sp>
        <p:sp>
          <p:nvSpPr>
            <p:cNvPr id="722" name="Google Shape;722;p22"/>
            <p:cNvSpPr/>
            <p:nvPr/>
          </p:nvSpPr>
          <p:spPr>
            <a:xfrm>
              <a:off x="1344824" y="1283458"/>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2"/>
            <p:cNvSpPr txBox="1"/>
            <p:nvPr/>
          </p:nvSpPr>
          <p:spPr>
            <a:xfrm>
              <a:off x="1344824" y="1283458"/>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Engineering Business Systems in 4IR</a:t>
              </a:r>
              <a:endParaRPr sz="2400">
                <a:solidFill>
                  <a:schemeClr val="lt1"/>
                </a:solidFill>
                <a:latin typeface="Calibri"/>
                <a:ea typeface="Calibri"/>
                <a:cs typeface="Calibri"/>
                <a:sym typeface="Calibri"/>
              </a:endParaRPr>
            </a:p>
          </p:txBody>
        </p:sp>
        <p:sp>
          <p:nvSpPr>
            <p:cNvPr id="724" name="Google Shape;724;p22"/>
            <p:cNvSpPr/>
            <p:nvPr/>
          </p:nvSpPr>
          <p:spPr>
            <a:xfrm>
              <a:off x="1344824" y="2298494"/>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2"/>
            <p:cNvSpPr txBox="1"/>
            <p:nvPr/>
          </p:nvSpPr>
          <p:spPr>
            <a:xfrm>
              <a:off x="1344824" y="2298494"/>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Agile Rapid Skills Acquisition</a:t>
              </a:r>
              <a:endParaRPr/>
            </a:p>
          </p:txBody>
        </p:sp>
        <p:sp>
          <p:nvSpPr>
            <p:cNvPr id="726" name="Google Shape;726;p22"/>
            <p:cNvSpPr/>
            <p:nvPr/>
          </p:nvSpPr>
          <p:spPr>
            <a:xfrm>
              <a:off x="1344824" y="3313530"/>
              <a:ext cx="2663453" cy="812028"/>
            </a:xfrm>
            <a:prstGeom prst="rect">
              <a:avLst/>
            </a:prstGeom>
            <a:gradFill>
              <a:gsLst>
                <a:gs pos="0">
                  <a:srgbClr val="7FB75F"/>
                </a:gs>
                <a:gs pos="50000">
                  <a:srgbClr val="6EB141"/>
                </a:gs>
                <a:gs pos="100000">
                  <a:srgbClr val="5FA1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2"/>
            <p:cNvSpPr txBox="1"/>
            <p:nvPr/>
          </p:nvSpPr>
          <p:spPr>
            <a:xfrm>
              <a:off x="1344824" y="3313530"/>
              <a:ext cx="2663453" cy="812028"/>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Full Stack Web Development</a:t>
              </a:r>
              <a:endParaRPr/>
            </a:p>
          </p:txBody>
        </p:sp>
      </p:grpSp>
      <p:sp>
        <p:nvSpPr>
          <p:cNvPr id="728" name="Google Shape;728;p22"/>
          <p:cNvSpPr txBox="1"/>
          <p:nvPr/>
        </p:nvSpPr>
        <p:spPr>
          <a:xfrm>
            <a:off x="6018307" y="3472453"/>
            <a:ext cx="4807132" cy="6462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two years, the </a:t>
            </a:r>
            <a:r>
              <a:rPr lang="en-US" sz="1800" dirty="0" err="1">
                <a:solidFill>
                  <a:schemeClr val="dk1"/>
                </a:solidFill>
                <a:latin typeface="Calibri"/>
                <a:ea typeface="Calibri"/>
                <a:cs typeface="Calibri"/>
                <a:sym typeface="Calibri"/>
              </a:rPr>
              <a:t>programme</a:t>
            </a:r>
            <a:r>
              <a:rPr lang="en-US" sz="1800" dirty="0">
                <a:solidFill>
                  <a:schemeClr val="dk1"/>
                </a:solidFill>
                <a:latin typeface="Calibri"/>
                <a:ea typeface="Calibri"/>
                <a:cs typeface="Calibri"/>
                <a:sym typeface="Calibri"/>
              </a:rPr>
              <a:t> has trained over 250 postgraduates in the listed </a:t>
            </a:r>
            <a:r>
              <a:rPr lang="en-US" sz="1800" b="1" dirty="0">
                <a:solidFill>
                  <a:schemeClr val="dk1"/>
                </a:solidFill>
                <a:latin typeface="Calibri"/>
                <a:ea typeface="Calibri"/>
                <a:cs typeface="Calibri"/>
                <a:sym typeface="Calibri"/>
              </a:rPr>
              <a:t>subject areas.</a:t>
            </a:r>
            <a:endParaRPr dirty="0"/>
          </a:p>
        </p:txBody>
      </p:sp>
    </p:spTree>
    <p:extLst>
      <p:ext uri="{BB962C8B-B14F-4D97-AF65-F5344CB8AC3E}">
        <p14:creationId xmlns:p14="http://schemas.microsoft.com/office/powerpoint/2010/main" val="427402589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DCF59F3-53FA-4BAA-ADB0-1C583EEBD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SETA Vakfı | LinkedIn">
            <a:extLst>
              <a:ext uri="{FF2B5EF4-FFF2-40B4-BE49-F238E27FC236}">
                <a16:creationId xmlns:a16="http://schemas.microsoft.com/office/drawing/2014/main" id="{51F992A9-896E-B3ED-A2C6-D19ACBEB0D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5626995" y="278313"/>
            <a:ext cx="6301375" cy="6301375"/>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6" name="Freeform: Shape 35">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BFDE59EE-E172-1F83-A7EF-BB446A9B1D28}"/>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dirty="0">
                <a:solidFill>
                  <a:srgbClr val="EF6436"/>
                </a:solidFill>
              </a:rPr>
              <a:t>SETAs</a:t>
            </a:r>
          </a:p>
        </p:txBody>
      </p:sp>
      <p:sp>
        <p:nvSpPr>
          <p:cNvPr id="38" name="Rectangle 37">
            <a:extLst>
              <a:ext uri="{FF2B5EF4-FFF2-40B4-BE49-F238E27FC236}">
                <a16:creationId xmlns:a16="http://schemas.microsoft.com/office/drawing/2014/main" id="{0C661B50-6929-49AE-B678-D23F22C94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832420" y="67896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A4D2597-A2FE-4B0C-BB1F-540C5F25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900915" y="580653"/>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A103EBF-224C-44F4-ACE5-79865767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303021" y="5706832"/>
            <a:ext cx="723097" cy="72309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A5F9AD-A73A-480E-A9D0-4B4234677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689149" y="6190780"/>
            <a:ext cx="322181" cy="3221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93383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234C7-4DDF-CE4F-AF48-703DD8C6B46C}"/>
              </a:ext>
            </a:extLst>
          </p:cNvPr>
          <p:cNvSpPr>
            <a:spLocks noGrp="1"/>
          </p:cNvSpPr>
          <p:nvPr>
            <p:ph type="title"/>
          </p:nvPr>
        </p:nvSpPr>
        <p:spPr>
          <a:xfrm>
            <a:off x="976746" y="3703975"/>
            <a:ext cx="4337858" cy="2398713"/>
          </a:xfrm>
        </p:spPr>
        <p:txBody>
          <a:bodyPr>
            <a:normAutofit/>
          </a:bodyPr>
          <a:lstStyle/>
          <a:p>
            <a:pPr algn="ctr"/>
            <a:r>
              <a:rPr lang="en-ZA" sz="3400" dirty="0"/>
              <a:t>Food and Beverage SETA and UJ collaboration in SME development</a:t>
            </a:r>
          </a:p>
        </p:txBody>
      </p:sp>
      <p:pic>
        <p:nvPicPr>
          <p:cNvPr id="1026" name="Picture 2" descr="Home | FoodBev SETA">
            <a:extLst>
              <a:ext uri="{FF2B5EF4-FFF2-40B4-BE49-F238E27FC236}">
                <a16:creationId xmlns:a16="http://schemas.microsoft.com/office/drawing/2014/main" id="{B88E5BA5-47CA-B116-1825-A65435DF41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96" b="1191"/>
          <a:stretch/>
        </p:blipFill>
        <p:spPr bwMode="auto">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E3A5B0BD-ECA2-6F2C-CA3C-D5D0578E79B0}"/>
              </a:ext>
            </a:extLst>
          </p:cNvPr>
          <p:cNvSpPr>
            <a:spLocks noGrp="1"/>
          </p:cNvSpPr>
          <p:nvPr>
            <p:ph idx="1"/>
          </p:nvPr>
        </p:nvSpPr>
        <p:spPr>
          <a:xfrm>
            <a:off x="5957454" y="3154024"/>
            <a:ext cx="5257800" cy="4300695"/>
          </a:xfrm>
        </p:spPr>
        <p:txBody>
          <a:bodyPr anchor="ctr">
            <a:normAutofit/>
          </a:bodyPr>
          <a:lstStyle/>
          <a:p>
            <a:r>
              <a:rPr lang="en-ZA" sz="2000" dirty="0">
                <a:solidFill>
                  <a:srgbClr val="EC6422"/>
                </a:solidFill>
              </a:rPr>
              <a:t>The project is a collaboration between UJ, and FoodBev seta is providing digital skills for SMEs </a:t>
            </a:r>
          </a:p>
          <a:p>
            <a:r>
              <a:rPr lang="en-US" sz="2000" dirty="0">
                <a:solidFill>
                  <a:srgbClr val="EC6422"/>
                </a:solidFill>
                <a:effectLst/>
                <a:latin typeface="Calibri" panose="020F0502020204030204" pitchFamily="34" charset="0"/>
                <a:ea typeface="Calibri" panose="020F0502020204030204" pitchFamily="34" charset="0"/>
              </a:rPr>
              <a:t>The project provided training for 225 SMEs on digital transformation processes with respect to key business functionalities.</a:t>
            </a:r>
          </a:p>
          <a:p>
            <a:r>
              <a:rPr lang="en-US" sz="2000" dirty="0">
                <a:solidFill>
                  <a:srgbClr val="EC6422"/>
                </a:solidFill>
                <a:latin typeface="Calibri" panose="020F0502020204030204" pitchFamily="34" charset="0"/>
              </a:rPr>
              <a:t>The project developed 10 systems identified as a need for SME digital transformation currently under testing. </a:t>
            </a:r>
          </a:p>
          <a:p>
            <a:endParaRPr lang="en-ZA" sz="1700" dirty="0">
              <a:solidFill>
                <a:srgbClr val="EC6422"/>
              </a:solidFill>
            </a:endParaRPr>
          </a:p>
          <a:p>
            <a:endParaRPr lang="en-ZA" sz="1700" dirty="0">
              <a:solidFill>
                <a:srgbClr val="EC6422"/>
              </a:solidFill>
            </a:endParaRPr>
          </a:p>
          <a:p>
            <a:endParaRPr lang="en-ZA" sz="1700" dirty="0"/>
          </a:p>
        </p:txBody>
      </p:sp>
    </p:spTree>
    <p:extLst>
      <p:ext uri="{BB962C8B-B14F-4D97-AF65-F5344CB8AC3E}">
        <p14:creationId xmlns:p14="http://schemas.microsoft.com/office/powerpoint/2010/main" val="62250029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ACFCC-12C3-F0D3-4D48-8BC8C10EBD47}"/>
              </a:ext>
            </a:extLst>
          </p:cNvPr>
          <p:cNvPicPr>
            <a:picLocks noChangeAspect="1"/>
          </p:cNvPicPr>
          <p:nvPr/>
        </p:nvPicPr>
        <p:blipFill rotWithShape="1">
          <a:blip r:embed="rId2">
            <a:duotone>
              <a:prstClr val="black"/>
              <a:schemeClr val="tx2">
                <a:tint val="45000"/>
                <a:satMod val="400000"/>
              </a:schemeClr>
            </a:duotone>
            <a:alphaModFix amt="35000"/>
          </a:blip>
          <a:srcRect t="24718" r="-1" b="262"/>
          <a:stretch/>
        </p:blipFill>
        <p:spPr>
          <a:xfrm>
            <a:off x="3048" y="10"/>
            <a:ext cx="12188952" cy="6857990"/>
          </a:xfrm>
          <a:prstGeom prst="rect">
            <a:avLst/>
          </a:prstGeom>
        </p:spPr>
      </p:pic>
      <p:sp>
        <p:nvSpPr>
          <p:cNvPr id="2" name="Title 1"/>
          <p:cNvSpPr>
            <a:spLocks noGrp="1"/>
          </p:cNvSpPr>
          <p:nvPr>
            <p:ph type="title"/>
          </p:nvPr>
        </p:nvSpPr>
        <p:spPr>
          <a:xfrm>
            <a:off x="6314925" y="-122500"/>
            <a:ext cx="5314536" cy="593840"/>
          </a:xfrm>
        </p:spPr>
        <p:txBody>
          <a:bodyPr>
            <a:normAutofit fontScale="90000"/>
          </a:bodyPr>
          <a:lstStyle/>
          <a:p>
            <a:pPr algn="ctr"/>
            <a:br>
              <a:rPr lang="en-US" dirty="0"/>
            </a:br>
            <a:r>
              <a:rPr lang="en-US" dirty="0"/>
              <a:t>Projects</a:t>
            </a:r>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EEC90F9-DC21-7AAE-1B1F-C49FCE643BD6}"/>
              </a:ext>
            </a:extLst>
          </p:cNvPr>
          <p:cNvPicPr>
            <a:picLocks noChangeAspect="1"/>
          </p:cNvPicPr>
          <p:nvPr/>
        </p:nvPicPr>
        <p:blipFill rotWithShape="1">
          <a:blip r:embed="rId3"/>
          <a:srcRect l="35763" r="4" b="2"/>
          <a:stretch/>
        </p:blipFill>
        <p:spPr>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pic>
        <p:nvPicPr>
          <p:cNvPr id="8" name="Google Shape;442;p2">
            <a:extLst>
              <a:ext uri="{FF2B5EF4-FFF2-40B4-BE49-F238E27FC236}">
                <a16:creationId xmlns:a16="http://schemas.microsoft.com/office/drawing/2014/main" id="{3C7D0EF3-F8A7-26A2-6864-E960E3054CB0}"/>
              </a:ext>
            </a:extLst>
          </p:cNvPr>
          <p:cNvPicPr preferRelativeResize="0">
            <a:picLocks noGrp="1"/>
          </p:cNvPicPr>
          <p:nvPr>
            <p:ph idx="1"/>
          </p:nvPr>
        </p:nvPicPr>
        <p:blipFill>
          <a:blip r:embed="rId4">
            <a:alphaModFix/>
          </a:blip>
          <a:stretch>
            <a:fillRect/>
          </a:stretch>
        </p:blipFill>
        <p:spPr>
          <a:xfrm>
            <a:off x="5373278" y="358219"/>
            <a:ext cx="6966408" cy="5419229"/>
          </a:xfrm>
          <a:prstGeom prst="rect">
            <a:avLst/>
          </a:prstGeom>
          <a:noFill/>
          <a:ln>
            <a:noFill/>
          </a:ln>
        </p:spPr>
      </p:pic>
    </p:spTree>
    <p:extLst>
      <p:ext uri="{BB962C8B-B14F-4D97-AF65-F5344CB8AC3E}">
        <p14:creationId xmlns:p14="http://schemas.microsoft.com/office/powerpoint/2010/main" val="10792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using laptops&#10;&#10;Description automatically generated with medium confidence">
            <a:extLst>
              <a:ext uri="{FF2B5EF4-FFF2-40B4-BE49-F238E27FC236}">
                <a16:creationId xmlns:a16="http://schemas.microsoft.com/office/drawing/2014/main" id="{7C851345-34D3-2A54-4C0F-17DECEA72AC5}"/>
              </a:ext>
            </a:extLst>
          </p:cNvPr>
          <p:cNvPicPr>
            <a:picLocks noChangeAspect="1"/>
          </p:cNvPicPr>
          <p:nvPr/>
        </p:nvPicPr>
        <p:blipFill rotWithShape="1">
          <a:blip r:embed="rId2"/>
          <a:srcRect l="18632" r="7696" b="-1"/>
          <a:stretch/>
        </p:blipFill>
        <p:spPr>
          <a:xfrm>
            <a:off x="1" y="10"/>
            <a:ext cx="9669642" cy="68579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6D8ED5-03F4-46DE-4FA5-C0D2B6B26E9D}"/>
              </a:ext>
            </a:extLst>
          </p:cNvPr>
          <p:cNvSpPr>
            <a:spLocks noGrp="1"/>
          </p:cNvSpPr>
          <p:nvPr>
            <p:ph type="title"/>
          </p:nvPr>
        </p:nvSpPr>
        <p:spPr>
          <a:xfrm>
            <a:off x="7531610" y="365125"/>
            <a:ext cx="4204865" cy="1899912"/>
          </a:xfrm>
          <a:prstGeom prst="ellipse">
            <a:avLst/>
          </a:prstGeom>
        </p:spPr>
        <p:txBody>
          <a:bodyPr>
            <a:normAutofit/>
          </a:bodyPr>
          <a:lstStyle/>
          <a:p>
            <a:r>
              <a:rPr lang="en-ZA" sz="2200" dirty="0"/>
              <a:t>Bank Seta Project – Rural development </a:t>
            </a:r>
            <a:br>
              <a:rPr lang="en-ZA" sz="2200" dirty="0"/>
            </a:br>
            <a:endParaRPr lang="en-ZA" sz="2200" dirty="0"/>
          </a:p>
        </p:txBody>
      </p:sp>
      <p:sp>
        <p:nvSpPr>
          <p:cNvPr id="9" name="Content Placeholder 2">
            <a:extLst>
              <a:ext uri="{FF2B5EF4-FFF2-40B4-BE49-F238E27FC236}">
                <a16:creationId xmlns:a16="http://schemas.microsoft.com/office/drawing/2014/main" id="{DC377DCB-9AE3-201F-A180-E47B52FF8C29}"/>
              </a:ext>
            </a:extLst>
          </p:cNvPr>
          <p:cNvSpPr>
            <a:spLocks noGrp="1"/>
          </p:cNvSpPr>
          <p:nvPr>
            <p:ph idx="1"/>
          </p:nvPr>
        </p:nvSpPr>
        <p:spPr>
          <a:xfrm>
            <a:off x="6852976" y="1690623"/>
            <a:ext cx="5014127" cy="4802251"/>
          </a:xfrm>
        </p:spPr>
        <p:txBody>
          <a:bodyPr>
            <a:normAutofit/>
          </a:bodyPr>
          <a:lstStyle/>
          <a:p>
            <a:pPr marL="0" indent="0">
              <a:buNone/>
            </a:pPr>
            <a:r>
              <a:rPr lang="en-US" sz="1900" b="1" i="1" dirty="0"/>
              <a:t>“</a:t>
            </a:r>
            <a:r>
              <a:rPr lang="en-US" sz="2200" b="1" i="1" dirty="0">
                <a:solidFill>
                  <a:schemeClr val="tx1"/>
                </a:solidFill>
              </a:rPr>
              <a:t>Skills for the future”</a:t>
            </a:r>
            <a:endParaRPr lang="en-US" sz="2200" i="1" dirty="0">
              <a:solidFill>
                <a:schemeClr val="tx1"/>
              </a:solidFill>
            </a:endParaRPr>
          </a:p>
          <a:p>
            <a:r>
              <a:rPr lang="en-US" sz="2200" dirty="0">
                <a:solidFill>
                  <a:schemeClr val="tx1"/>
                </a:solidFill>
              </a:rPr>
              <a:t>This BANKSETA-sponsored project, in partnership with the University of Johannesburg, aims to introduce digital technologies in rural schools.</a:t>
            </a:r>
          </a:p>
          <a:p>
            <a:r>
              <a:rPr lang="en-US" sz="2200" dirty="0">
                <a:solidFill>
                  <a:schemeClr val="tx1"/>
                </a:solidFill>
              </a:rPr>
              <a:t> Grade 12 learners from rural schools are trained on 4IR technologies.</a:t>
            </a:r>
            <a:endParaRPr lang="en-ZA" sz="2200" dirty="0">
              <a:solidFill>
                <a:schemeClr val="tx1"/>
              </a:solidFill>
            </a:endParaRPr>
          </a:p>
        </p:txBody>
      </p:sp>
    </p:spTree>
    <p:extLst>
      <p:ext uri="{BB962C8B-B14F-4D97-AF65-F5344CB8AC3E}">
        <p14:creationId xmlns:p14="http://schemas.microsoft.com/office/powerpoint/2010/main" val="123515182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614"/>
        <p:cNvGrpSpPr/>
        <p:nvPr/>
      </p:nvGrpSpPr>
      <p:grpSpPr>
        <a:xfrm>
          <a:off x="0" y="0"/>
          <a:ext cx="0" cy="0"/>
          <a:chOff x="0" y="0"/>
          <a:chExt cx="0" cy="0"/>
        </a:xfrm>
      </p:grpSpPr>
      <p:sp>
        <p:nvSpPr>
          <p:cNvPr id="615" name="Google Shape;615;p13"/>
          <p:cNvSpPr txBox="1">
            <a:spLocks noGrp="1"/>
          </p:cNvSpPr>
          <p:nvPr>
            <p:ph type="ctrTitle"/>
          </p:nvPr>
        </p:nvSpPr>
        <p:spPr>
          <a:xfrm>
            <a:off x="7412363" y="2592976"/>
            <a:ext cx="4361626" cy="1244073"/>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EC6422"/>
              </a:buClr>
              <a:buSzPct val="100000"/>
              <a:buFont typeface="Calibri"/>
              <a:buNone/>
            </a:pPr>
            <a:r>
              <a:rPr lang="en-US">
                <a:latin typeface="Calibri"/>
                <a:ea typeface="Calibri"/>
                <a:cs typeface="Calibri"/>
                <a:sym typeface="Calibri"/>
              </a:rPr>
              <a:t>FoodBev SETA</a:t>
            </a:r>
            <a:br>
              <a:rPr lang="en-US">
                <a:latin typeface="Calibri"/>
                <a:ea typeface="Calibri"/>
                <a:cs typeface="Calibri"/>
                <a:sym typeface="Calibri"/>
              </a:rPr>
            </a:br>
            <a:r>
              <a:rPr lang="en-US">
                <a:latin typeface="Calibri"/>
                <a:ea typeface="Calibri"/>
                <a:cs typeface="Calibri"/>
                <a:sym typeface="Calibri"/>
              </a:rPr>
              <a:t>Data Analysis</a:t>
            </a:r>
            <a:endParaRPr/>
          </a:p>
        </p:txBody>
      </p:sp>
      <p:sp>
        <p:nvSpPr>
          <p:cNvPr id="616" name="Google Shape;616;p13"/>
          <p:cNvSpPr/>
          <p:nvPr/>
        </p:nvSpPr>
        <p:spPr>
          <a:xfrm rot="10800000">
            <a:off x="1" y="0"/>
            <a:ext cx="7188051" cy="6858000"/>
          </a:xfrm>
          <a:custGeom>
            <a:avLst/>
            <a:gdLst/>
            <a:ahLst/>
            <a:cxnLst/>
            <a:rect l="l" t="t" r="r" b="b"/>
            <a:pathLst>
              <a:path w="7188051" h="6858000" extrusionOk="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17" name="Google Shape;617;p13" descr="3D stairs design"/>
          <p:cNvPicPr preferRelativeResize="0"/>
          <p:nvPr/>
        </p:nvPicPr>
        <p:blipFill rotWithShape="1">
          <a:blip r:embed="rId3">
            <a:alphaModFix/>
          </a:blip>
          <a:srcRect l="15010" r="8126"/>
          <a:stretch/>
        </p:blipFill>
        <p:spPr>
          <a:xfrm>
            <a:off x="1" y="10"/>
            <a:ext cx="7028495" cy="6857990"/>
          </a:xfrm>
          <a:custGeom>
            <a:avLst/>
            <a:gdLst/>
            <a:ahLst/>
            <a:cxnLst/>
            <a:rect l="l" t="t" r="r" b="b"/>
            <a:pathLst>
              <a:path w="7028495" h="6858000" extrusionOk="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ln>
            <a:noFill/>
          </a:ln>
        </p:spPr>
      </p:pic>
    </p:spTree>
    <p:extLst>
      <p:ext uri="{BB962C8B-B14F-4D97-AF65-F5344CB8AC3E}">
        <p14:creationId xmlns:p14="http://schemas.microsoft.com/office/powerpoint/2010/main" val="3623549137"/>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7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1"/>
        <p:cNvGrpSpPr/>
        <p:nvPr/>
      </p:nvGrpSpPr>
      <p:grpSpPr>
        <a:xfrm>
          <a:off x="0" y="0"/>
          <a:ext cx="0" cy="0"/>
          <a:chOff x="0" y="0"/>
          <a:chExt cx="0" cy="0"/>
        </a:xfrm>
      </p:grpSpPr>
      <p:sp>
        <p:nvSpPr>
          <p:cNvPr id="622" name="Google Shape;622;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23" name="Google Shape;623;p14"/>
          <p:cNvGrpSpPr/>
          <p:nvPr/>
        </p:nvGrpSpPr>
        <p:grpSpPr>
          <a:xfrm>
            <a:off x="0" y="0"/>
            <a:ext cx="12192000" cy="6858000"/>
            <a:chOff x="0" y="0"/>
            <a:chExt cx="12192000" cy="6858000"/>
          </a:xfrm>
        </p:grpSpPr>
        <p:sp>
          <p:nvSpPr>
            <p:cNvPr id="624" name="Google Shape;624;p14"/>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14"/>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6" name="Google Shape;626;p14"/>
          <p:cNvSpPr txBox="1">
            <a:spLocks noGrp="1"/>
          </p:cNvSpPr>
          <p:nvPr>
            <p:ph type="title"/>
          </p:nvPr>
        </p:nvSpPr>
        <p:spPr>
          <a:xfrm>
            <a:off x="549277" y="469448"/>
            <a:ext cx="7202485" cy="108789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EC6422"/>
              </a:buClr>
              <a:buSzPts val="2200"/>
              <a:buFont typeface="Arial"/>
              <a:buNone/>
            </a:pPr>
            <a:r>
              <a:rPr lang="en-US" sz="2200"/>
              <a:t>                               FoodBev SETA Data Analysis</a:t>
            </a:r>
            <a:endParaRPr sz="2200"/>
          </a:p>
        </p:txBody>
      </p:sp>
      <p:pic>
        <p:nvPicPr>
          <p:cNvPr id="627" name="Google Shape;627;p14"/>
          <p:cNvPicPr preferRelativeResize="0"/>
          <p:nvPr/>
        </p:nvPicPr>
        <p:blipFill rotWithShape="1">
          <a:blip r:embed="rId3">
            <a:alphaModFix/>
          </a:blip>
          <a:srcRect/>
          <a:stretch/>
        </p:blipFill>
        <p:spPr>
          <a:xfrm>
            <a:off x="139337" y="1227909"/>
            <a:ext cx="8220891" cy="4841965"/>
          </a:xfrm>
          <a:prstGeom prst="rect">
            <a:avLst/>
          </a:prstGeom>
          <a:noFill/>
          <a:ln>
            <a:noFill/>
          </a:ln>
          <a:effectLst>
            <a:outerShdw blurRad="508000" dist="101600" dir="5400000" algn="tl" rotWithShape="0">
              <a:srgbClr val="000000">
                <a:alpha val="9803"/>
              </a:srgbClr>
            </a:outerShdw>
          </a:effectLst>
        </p:spPr>
      </p:pic>
      <p:sp>
        <p:nvSpPr>
          <p:cNvPr id="628" name="Google Shape;628;p14"/>
          <p:cNvSpPr txBox="1">
            <a:spLocks noGrp="1"/>
          </p:cNvSpPr>
          <p:nvPr>
            <p:ph type="body" idx="1"/>
          </p:nvPr>
        </p:nvSpPr>
        <p:spPr>
          <a:xfrm>
            <a:off x="8549889" y="1227909"/>
            <a:ext cx="3313114" cy="4841965"/>
          </a:xfrm>
          <a:prstGeom prst="rect">
            <a:avLst/>
          </a:prstGeom>
          <a:noFill/>
          <a:ln>
            <a:noFill/>
          </a:ln>
        </p:spPr>
        <p:txBody>
          <a:bodyPr spcFirstLastPara="1" wrap="square" lIns="91425" tIns="45700" rIns="91425" bIns="45700" anchor="t" anchorCtr="0">
            <a:normAutofit/>
          </a:bodyPr>
          <a:lstStyle/>
          <a:p>
            <a:pPr marL="228600" lvl="0" indent="-114300" algn="l" rtl="0">
              <a:lnSpc>
                <a:spcPct val="90000"/>
              </a:lnSpc>
              <a:spcBef>
                <a:spcPts val="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114300" algn="l" rtl="0">
              <a:lnSpc>
                <a:spcPct val="90000"/>
              </a:lnSpc>
              <a:spcBef>
                <a:spcPts val="1000"/>
              </a:spcBef>
              <a:spcAft>
                <a:spcPts val="0"/>
              </a:spcAft>
              <a:buSzPts val="1800"/>
              <a:buNone/>
            </a:pPr>
            <a:endParaRPr sz="1800">
              <a:solidFill>
                <a:srgbClr val="595959"/>
              </a:solidFill>
              <a:latin typeface="Times New Roman"/>
              <a:ea typeface="Times New Roman"/>
              <a:cs typeface="Times New Roman"/>
              <a:sym typeface="Times New Roman"/>
            </a:endParaRPr>
          </a:p>
          <a:p>
            <a:pPr marL="228600" lvl="0" indent="-228600" algn="l" rtl="0">
              <a:lnSpc>
                <a:spcPct val="90000"/>
              </a:lnSpc>
              <a:spcBef>
                <a:spcPts val="1000"/>
              </a:spcBef>
              <a:spcAft>
                <a:spcPts val="0"/>
              </a:spcAft>
              <a:buSzPts val="1800"/>
              <a:buChar char="▪"/>
            </a:pPr>
            <a:r>
              <a:rPr lang="en-US" sz="1800">
                <a:solidFill>
                  <a:srgbClr val="595959"/>
                </a:solidFill>
                <a:latin typeface="Times New Roman"/>
                <a:ea typeface="Times New Roman"/>
                <a:cs typeface="Times New Roman"/>
                <a:sym typeface="Times New Roman"/>
              </a:rPr>
              <a:t>EMPLOYMENT BY GENDER AND OCCUPATIONAL GROUPS.</a:t>
            </a:r>
            <a:endParaRPr sz="2000">
              <a:solidFill>
                <a:srgbClr val="595959"/>
              </a:solidFill>
            </a:endParaRPr>
          </a:p>
        </p:txBody>
      </p:sp>
    </p:spTree>
    <p:extLst>
      <p:ext uri="{BB962C8B-B14F-4D97-AF65-F5344CB8AC3E}">
        <p14:creationId xmlns:p14="http://schemas.microsoft.com/office/powerpoint/2010/main" val="49251854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2"/>
        <p:cNvGrpSpPr/>
        <p:nvPr/>
      </p:nvGrpSpPr>
      <p:grpSpPr>
        <a:xfrm>
          <a:off x="0" y="0"/>
          <a:ext cx="0" cy="0"/>
          <a:chOff x="0" y="0"/>
          <a:chExt cx="0" cy="0"/>
        </a:xfrm>
      </p:grpSpPr>
      <p:sp>
        <p:nvSpPr>
          <p:cNvPr id="633" name="Google Shape;633;p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15"/>
          <p:cNvSpPr/>
          <p:nvPr/>
        </p:nvSpPr>
        <p:spPr>
          <a:xfrm rot="10800000" flipH="1">
            <a:off x="836676" y="889765"/>
            <a:ext cx="10515600" cy="5416094"/>
          </a:xfrm>
          <a:custGeom>
            <a:avLst/>
            <a:gdLst/>
            <a:ahLst/>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5" name="Google Shape;635;p15"/>
          <p:cNvPicPr preferRelativeResize="0">
            <a:picLocks noGrp="1"/>
          </p:cNvPicPr>
          <p:nvPr>
            <p:ph type="body" idx="1"/>
          </p:nvPr>
        </p:nvPicPr>
        <p:blipFill rotWithShape="1">
          <a:blip r:embed="rId3">
            <a:alphaModFix/>
          </a:blip>
          <a:srcRect/>
          <a:stretch/>
        </p:blipFill>
        <p:spPr>
          <a:xfrm>
            <a:off x="1027176" y="1174050"/>
            <a:ext cx="10134600" cy="4509897"/>
          </a:xfrm>
          <a:prstGeom prst="rect">
            <a:avLst/>
          </a:prstGeom>
          <a:noFill/>
          <a:ln>
            <a:noFill/>
          </a:ln>
        </p:spPr>
      </p:pic>
      <p:sp>
        <p:nvSpPr>
          <p:cNvPr id="2" name="TextBox 1">
            <a:extLst>
              <a:ext uri="{FF2B5EF4-FFF2-40B4-BE49-F238E27FC236}">
                <a16:creationId xmlns:a16="http://schemas.microsoft.com/office/drawing/2014/main" id="{94EAF692-3D2F-1E8F-3DF9-BA007E705191}"/>
              </a:ext>
            </a:extLst>
          </p:cNvPr>
          <p:cNvSpPr txBox="1"/>
          <p:nvPr/>
        </p:nvSpPr>
        <p:spPr>
          <a:xfrm>
            <a:off x="2727103" y="267852"/>
            <a:ext cx="5528603" cy="369332"/>
          </a:xfrm>
          <a:prstGeom prst="rect">
            <a:avLst/>
          </a:prstGeom>
          <a:noFill/>
        </p:spPr>
        <p:txBody>
          <a:bodyPr wrap="square" rtlCol="0">
            <a:spAutoFit/>
          </a:bodyPr>
          <a:lstStyle/>
          <a:p>
            <a:pPr algn="ctr"/>
            <a:r>
              <a:rPr lang="en-US" b="1" dirty="0">
                <a:solidFill>
                  <a:srgbClr val="EF6436"/>
                </a:solidFill>
              </a:rPr>
              <a:t>Employment Rate: Race – Major Occupation</a:t>
            </a:r>
            <a:endParaRPr lang="en-ZA" b="1" dirty="0">
              <a:solidFill>
                <a:srgbClr val="EF6436"/>
              </a:solidFill>
            </a:endParaRPr>
          </a:p>
        </p:txBody>
      </p:sp>
    </p:spTree>
    <p:extLst>
      <p:ext uri="{BB962C8B-B14F-4D97-AF65-F5344CB8AC3E}">
        <p14:creationId xmlns:p14="http://schemas.microsoft.com/office/powerpoint/2010/main" val="86707490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9"/>
        <p:cNvGrpSpPr/>
        <p:nvPr/>
      </p:nvGrpSpPr>
      <p:grpSpPr>
        <a:xfrm>
          <a:off x="0" y="0"/>
          <a:ext cx="0" cy="0"/>
          <a:chOff x="0" y="0"/>
          <a:chExt cx="0" cy="0"/>
        </a:xfrm>
      </p:grpSpPr>
      <p:sp>
        <p:nvSpPr>
          <p:cNvPr id="640" name="Google Shape;640;p16"/>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16"/>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2" name="Google Shape;642;p16"/>
          <p:cNvPicPr preferRelativeResize="0">
            <a:picLocks noGrp="1"/>
          </p:cNvPicPr>
          <p:nvPr>
            <p:ph type="body" idx="1"/>
          </p:nvPr>
        </p:nvPicPr>
        <p:blipFill rotWithShape="1">
          <a:blip r:embed="rId3">
            <a:alphaModFix/>
          </a:blip>
          <a:srcRect/>
          <a:stretch/>
        </p:blipFill>
        <p:spPr>
          <a:xfrm>
            <a:off x="643467" y="1950636"/>
            <a:ext cx="10905066" cy="2956727"/>
          </a:xfrm>
          <a:prstGeom prst="rect">
            <a:avLst/>
          </a:prstGeom>
          <a:noFill/>
          <a:ln>
            <a:noFill/>
          </a:ln>
        </p:spPr>
      </p:pic>
      <p:sp>
        <p:nvSpPr>
          <p:cNvPr id="2" name="TextBox 1">
            <a:extLst>
              <a:ext uri="{FF2B5EF4-FFF2-40B4-BE49-F238E27FC236}">
                <a16:creationId xmlns:a16="http://schemas.microsoft.com/office/drawing/2014/main" id="{CC605916-F4F1-EF6D-7623-F2D1E5940443}"/>
              </a:ext>
            </a:extLst>
          </p:cNvPr>
          <p:cNvSpPr txBox="1"/>
          <p:nvPr/>
        </p:nvSpPr>
        <p:spPr>
          <a:xfrm>
            <a:off x="3924886" y="1069145"/>
            <a:ext cx="6105379" cy="369332"/>
          </a:xfrm>
          <a:prstGeom prst="rect">
            <a:avLst/>
          </a:prstGeom>
          <a:noFill/>
        </p:spPr>
        <p:txBody>
          <a:bodyPr wrap="square" rtlCol="0">
            <a:spAutoFit/>
          </a:bodyPr>
          <a:lstStyle/>
          <a:p>
            <a:pPr algn="ctr"/>
            <a:r>
              <a:rPr lang="en-US" b="1" dirty="0">
                <a:solidFill>
                  <a:srgbClr val="EF6436"/>
                </a:solidFill>
              </a:rPr>
              <a:t>Top 10 Major occupation for African Male &amp; Female</a:t>
            </a:r>
            <a:endParaRPr lang="en-ZA" b="1" dirty="0">
              <a:solidFill>
                <a:srgbClr val="EF6436"/>
              </a:solidFill>
            </a:endParaRPr>
          </a:p>
        </p:txBody>
      </p:sp>
    </p:spTree>
    <p:extLst>
      <p:ext uri="{BB962C8B-B14F-4D97-AF65-F5344CB8AC3E}">
        <p14:creationId xmlns:p14="http://schemas.microsoft.com/office/powerpoint/2010/main" val="427362405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6"/>
        <p:cNvGrpSpPr/>
        <p:nvPr/>
      </p:nvGrpSpPr>
      <p:grpSpPr>
        <a:xfrm>
          <a:off x="0" y="0"/>
          <a:ext cx="0" cy="0"/>
          <a:chOff x="0" y="0"/>
          <a:chExt cx="0" cy="0"/>
        </a:xfrm>
      </p:grpSpPr>
      <p:sp>
        <p:nvSpPr>
          <p:cNvPr id="647" name="Google Shape;647;p17"/>
          <p:cNvSpPr/>
          <p:nvPr/>
        </p:nvSpPr>
        <p:spPr>
          <a:xfrm>
            <a:off x="0" y="0"/>
            <a:ext cx="12192000" cy="68580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8" name="Google Shape;648;p17"/>
          <p:cNvSpPr/>
          <p:nvPr/>
        </p:nvSpPr>
        <p:spPr>
          <a:xfrm>
            <a:off x="477012" y="480060"/>
            <a:ext cx="11237976" cy="58978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49" name="Google Shape;649;p17"/>
          <p:cNvPicPr preferRelativeResize="0">
            <a:picLocks noGrp="1"/>
          </p:cNvPicPr>
          <p:nvPr>
            <p:ph type="body" idx="1"/>
          </p:nvPr>
        </p:nvPicPr>
        <p:blipFill rotWithShape="1">
          <a:blip r:embed="rId3">
            <a:alphaModFix/>
          </a:blip>
          <a:srcRect/>
          <a:stretch/>
        </p:blipFill>
        <p:spPr>
          <a:xfrm>
            <a:off x="643467" y="1880150"/>
            <a:ext cx="10905066" cy="3097699"/>
          </a:xfrm>
          <a:prstGeom prst="rect">
            <a:avLst/>
          </a:prstGeom>
          <a:noFill/>
          <a:ln>
            <a:noFill/>
          </a:ln>
        </p:spPr>
      </p:pic>
      <p:sp>
        <p:nvSpPr>
          <p:cNvPr id="3" name="TextBox 2">
            <a:extLst>
              <a:ext uri="{FF2B5EF4-FFF2-40B4-BE49-F238E27FC236}">
                <a16:creationId xmlns:a16="http://schemas.microsoft.com/office/drawing/2014/main" id="{7B928A40-0CD0-E1BA-6B09-2636760D5A1D}"/>
              </a:ext>
            </a:extLst>
          </p:cNvPr>
          <p:cNvSpPr txBox="1"/>
          <p:nvPr/>
        </p:nvSpPr>
        <p:spPr>
          <a:xfrm>
            <a:off x="3727937" y="914400"/>
            <a:ext cx="5022167" cy="369332"/>
          </a:xfrm>
          <a:prstGeom prst="rect">
            <a:avLst/>
          </a:prstGeom>
          <a:noFill/>
        </p:spPr>
        <p:txBody>
          <a:bodyPr wrap="square" rtlCol="0">
            <a:spAutoFit/>
          </a:bodyPr>
          <a:lstStyle/>
          <a:p>
            <a:r>
              <a:rPr lang="en-US" b="1" dirty="0">
                <a:solidFill>
                  <a:srgbClr val="EF6436"/>
                </a:solidFill>
              </a:rPr>
              <a:t>Employee Distribution Across 9 Provinces</a:t>
            </a:r>
            <a:endParaRPr lang="en-ZA" b="1" dirty="0">
              <a:solidFill>
                <a:srgbClr val="EF6436"/>
              </a:solidFill>
            </a:endParaRPr>
          </a:p>
        </p:txBody>
      </p:sp>
    </p:spTree>
    <p:extLst>
      <p:ext uri="{BB962C8B-B14F-4D97-AF65-F5344CB8AC3E}">
        <p14:creationId xmlns:p14="http://schemas.microsoft.com/office/powerpoint/2010/main" val="2819145784"/>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3"/>
        <p:cNvGrpSpPr/>
        <p:nvPr/>
      </p:nvGrpSpPr>
      <p:grpSpPr>
        <a:xfrm>
          <a:off x="0" y="0"/>
          <a:ext cx="0" cy="0"/>
          <a:chOff x="0" y="0"/>
          <a:chExt cx="0" cy="0"/>
        </a:xfrm>
      </p:grpSpPr>
      <p:sp>
        <p:nvSpPr>
          <p:cNvPr id="654" name="Google Shape;654;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55" name="Google Shape;655;p18"/>
          <p:cNvGrpSpPr/>
          <p:nvPr/>
        </p:nvGrpSpPr>
        <p:grpSpPr>
          <a:xfrm>
            <a:off x="0" y="0"/>
            <a:ext cx="12192000" cy="6858000"/>
            <a:chOff x="0" y="0"/>
            <a:chExt cx="12192000" cy="6858000"/>
          </a:xfrm>
        </p:grpSpPr>
        <p:sp>
          <p:nvSpPr>
            <p:cNvPr id="656" name="Google Shape;656;p18"/>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18"/>
            <p:cNvSpPr/>
            <p:nvPr/>
          </p:nvSpPr>
          <p:spPr>
            <a:xfrm>
              <a:off x="0" y="0"/>
              <a:ext cx="12192000" cy="6858000"/>
            </a:xfrm>
            <a:prstGeom prst="rect">
              <a:avLst/>
            </a:prstGeom>
            <a:solidFill>
              <a:srgbClr val="BF9000">
                <a:alpha val="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59" name="Google Shape;659;p18"/>
          <p:cNvPicPr preferRelativeResize="0"/>
          <p:nvPr/>
        </p:nvPicPr>
        <p:blipFill rotWithShape="1">
          <a:blip r:embed="rId3">
            <a:alphaModFix/>
          </a:blip>
          <a:srcRect/>
          <a:stretch/>
        </p:blipFill>
        <p:spPr>
          <a:xfrm>
            <a:off x="407963" y="393896"/>
            <a:ext cx="11360547" cy="5894362"/>
          </a:xfrm>
          <a:prstGeom prst="rect">
            <a:avLst/>
          </a:prstGeom>
          <a:noFill/>
          <a:ln>
            <a:noFill/>
          </a:ln>
          <a:effectLst>
            <a:outerShdw blurRad="508000" dist="101600" dir="5400000" algn="tl" rotWithShape="0">
              <a:srgbClr val="000000">
                <a:alpha val="9803"/>
              </a:srgbClr>
            </a:outerShdw>
          </a:effectLst>
        </p:spPr>
      </p:pic>
    </p:spTree>
    <p:extLst>
      <p:ext uri="{BB962C8B-B14F-4D97-AF65-F5344CB8AC3E}">
        <p14:creationId xmlns:p14="http://schemas.microsoft.com/office/powerpoint/2010/main" val="259487174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Blue blocks and networks technology background">
            <a:extLst>
              <a:ext uri="{FF2B5EF4-FFF2-40B4-BE49-F238E27FC236}">
                <a16:creationId xmlns:a16="http://schemas.microsoft.com/office/drawing/2014/main" id="{9CC2754F-90B9-9AA1-CA4E-F5A9A08C097A}"/>
              </a:ext>
            </a:extLst>
          </p:cNvPr>
          <p:cNvPicPr>
            <a:picLocks noChangeAspect="1"/>
          </p:cNvPicPr>
          <p:nvPr/>
        </p:nvPicPr>
        <p:blipFill rotWithShape="1">
          <a:blip r:embed="rId2"/>
          <a:srcRect r="28900" b="-446"/>
          <a:stretch/>
        </p:blipFill>
        <p:spPr>
          <a:xfrm>
            <a:off x="3523488" y="10"/>
            <a:ext cx="8668512" cy="6857990"/>
          </a:xfrm>
          <a:prstGeom prst="rect">
            <a:avLst/>
          </a:prstGeom>
        </p:spPr>
      </p:pic>
      <p:sp>
        <p:nvSpPr>
          <p:cNvPr id="19"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A0FABA-DCA3-C4E0-617E-D1CEE980B65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tx1"/>
                </a:solidFill>
                <a:latin typeface="+mj-lt"/>
                <a:cs typeface="+mj-cs"/>
              </a:rPr>
              <a:t>Smart Systems &amp; Applications</a:t>
            </a:r>
          </a:p>
        </p:txBody>
      </p:sp>
      <p:sp>
        <p:nvSpPr>
          <p:cNvPr id="20"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289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omputer script on a screen">
            <a:extLst>
              <a:ext uri="{FF2B5EF4-FFF2-40B4-BE49-F238E27FC236}">
                <a16:creationId xmlns:a16="http://schemas.microsoft.com/office/drawing/2014/main" id="{D14A5EC1-5798-6108-E5C7-8A2A66951798}"/>
              </a:ext>
            </a:extLst>
          </p:cNvPr>
          <p:cNvPicPr>
            <a:picLocks noChangeAspect="1"/>
          </p:cNvPicPr>
          <p:nvPr/>
        </p:nvPicPr>
        <p:blipFill rotWithShape="1">
          <a:blip r:embed="rId2"/>
          <a:srcRect r="5882" b="-1"/>
          <a:stretch/>
        </p:blipFill>
        <p:spPr>
          <a:xfrm>
            <a:off x="4660388" y="10"/>
            <a:ext cx="7531609"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7C2212-4C9C-088B-4EBF-10D93AA3402F}"/>
              </a:ext>
            </a:extLst>
          </p:cNvPr>
          <p:cNvSpPr>
            <a:spLocks noGrp="1"/>
          </p:cNvSpPr>
          <p:nvPr>
            <p:ph type="title"/>
          </p:nvPr>
        </p:nvSpPr>
        <p:spPr>
          <a:xfrm>
            <a:off x="838200" y="365125"/>
            <a:ext cx="3822189" cy="1899912"/>
          </a:xfrm>
        </p:spPr>
        <p:txBody>
          <a:bodyPr>
            <a:normAutofit fontScale="90000"/>
          </a:bodyPr>
          <a:lstStyle/>
          <a:p>
            <a:r>
              <a:rPr lang="en-ZA" sz="4000" dirty="0"/>
              <a:t>Applications Developed For SMME: FoodBev</a:t>
            </a:r>
          </a:p>
        </p:txBody>
      </p:sp>
      <p:sp>
        <p:nvSpPr>
          <p:cNvPr id="3" name="Content Placeholder 2">
            <a:extLst>
              <a:ext uri="{FF2B5EF4-FFF2-40B4-BE49-F238E27FC236}">
                <a16:creationId xmlns:a16="http://schemas.microsoft.com/office/drawing/2014/main" id="{799F54AE-9747-B27F-F483-79EFDA582CE2}"/>
              </a:ext>
            </a:extLst>
          </p:cNvPr>
          <p:cNvSpPr>
            <a:spLocks noGrp="1"/>
          </p:cNvSpPr>
          <p:nvPr>
            <p:ph idx="1"/>
          </p:nvPr>
        </p:nvSpPr>
        <p:spPr>
          <a:xfrm>
            <a:off x="838200" y="2434201"/>
            <a:ext cx="3822189" cy="3742762"/>
          </a:xfrm>
        </p:spPr>
        <p:txBody>
          <a:bodyPr>
            <a:normAutofit/>
          </a:bodyPr>
          <a:lstStyle/>
          <a:p>
            <a:r>
              <a:rPr lang="en-ZA" sz="2000" dirty="0">
                <a:solidFill>
                  <a:srgbClr val="EF6436"/>
                </a:solidFill>
              </a:rPr>
              <a:t>Invoice generator</a:t>
            </a:r>
          </a:p>
          <a:p>
            <a:r>
              <a:rPr lang="en-ZA" sz="2000" dirty="0">
                <a:solidFill>
                  <a:srgbClr val="EF6436"/>
                </a:solidFill>
              </a:rPr>
              <a:t>Business Case </a:t>
            </a:r>
          </a:p>
          <a:p>
            <a:r>
              <a:rPr lang="en-ZA" sz="2000" dirty="0">
                <a:solidFill>
                  <a:srgbClr val="EF6436"/>
                </a:solidFill>
              </a:rPr>
              <a:t>DIY Website </a:t>
            </a:r>
          </a:p>
          <a:p>
            <a:r>
              <a:rPr lang="en-ZA" sz="2000" dirty="0">
                <a:solidFill>
                  <a:srgbClr val="EF6436"/>
                </a:solidFill>
              </a:rPr>
              <a:t>Marketplace/Order management </a:t>
            </a:r>
          </a:p>
          <a:p>
            <a:r>
              <a:rPr lang="en-ZA" sz="2000" dirty="0">
                <a:solidFill>
                  <a:srgbClr val="EF6436"/>
                </a:solidFill>
              </a:rPr>
              <a:t>Digital marketing </a:t>
            </a:r>
          </a:p>
          <a:p>
            <a:pPr>
              <a:buFont typeface="Wingdings" panose="05000000000000000000" pitchFamily="2" charset="2"/>
              <a:buChar char="q"/>
            </a:pPr>
            <a:r>
              <a:rPr lang="en-ZA" sz="2000" dirty="0">
                <a:solidFill>
                  <a:srgbClr val="EF6436"/>
                </a:solidFill>
              </a:rPr>
              <a:t>International marketing </a:t>
            </a:r>
          </a:p>
          <a:p>
            <a:pPr>
              <a:buFont typeface="Wingdings" panose="05000000000000000000" pitchFamily="2" charset="2"/>
              <a:buChar char="q"/>
            </a:pPr>
            <a:r>
              <a:rPr lang="en-ZA" sz="2000" dirty="0">
                <a:solidFill>
                  <a:srgbClr val="EF6436"/>
                </a:solidFill>
              </a:rPr>
              <a:t>Auto-marketing </a:t>
            </a:r>
          </a:p>
          <a:p>
            <a:pPr>
              <a:buFont typeface="Wingdings" panose="05000000000000000000" pitchFamily="2" charset="2"/>
              <a:buChar char="q"/>
            </a:pPr>
            <a:r>
              <a:rPr lang="en-ZA" sz="2000" dirty="0">
                <a:solidFill>
                  <a:srgbClr val="EF6436"/>
                </a:solidFill>
              </a:rPr>
              <a:t>Email marketing </a:t>
            </a:r>
          </a:p>
        </p:txBody>
      </p:sp>
    </p:spTree>
    <p:extLst>
      <p:ext uri="{BB962C8B-B14F-4D97-AF65-F5344CB8AC3E}">
        <p14:creationId xmlns:p14="http://schemas.microsoft.com/office/powerpoint/2010/main" val="254956027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330509-2BA7-9FC4-3CB3-0123737CB4FB}"/>
              </a:ext>
            </a:extLst>
          </p:cNvPr>
          <p:cNvPicPr>
            <a:picLocks noChangeAspect="1"/>
          </p:cNvPicPr>
          <p:nvPr/>
        </p:nvPicPr>
        <p:blipFill rotWithShape="1">
          <a:blip r:embed="rId2"/>
          <a:srcRect l="12491" r="4813"/>
          <a:stretch/>
        </p:blipFill>
        <p:spPr>
          <a:xfrm>
            <a:off x="-119929" y="-207776"/>
            <a:ext cx="9399385" cy="7203533"/>
          </a:xfrm>
          <a:prstGeom prst="rect">
            <a:avLst/>
          </a:prstGeom>
        </p:spPr>
      </p:pic>
      <p:sp>
        <p:nvSpPr>
          <p:cNvPr id="18" name="Rectangle 17">
            <a:extLst>
              <a:ext uri="{FF2B5EF4-FFF2-40B4-BE49-F238E27FC236}">
                <a16:creationId xmlns:a16="http://schemas.microsoft.com/office/drawing/2014/main" id="{63A6D68D-CC19-692E-3138-49A358B01BEB}"/>
              </a:ext>
            </a:extLst>
          </p:cNvPr>
          <p:cNvSpPr/>
          <p:nvPr/>
        </p:nvSpPr>
        <p:spPr>
          <a:xfrm flipH="1">
            <a:off x="-119930" y="-207778"/>
            <a:ext cx="12311927" cy="7203533"/>
          </a:xfrm>
          <a:prstGeom prst="rect">
            <a:avLst/>
          </a:prstGeom>
          <a:gradFill flip="none" rotWithShape="1">
            <a:gsLst>
              <a:gs pos="0">
                <a:srgbClr val="000000"/>
              </a:gs>
              <a:gs pos="77000">
                <a:schemeClr val="tx1">
                  <a:alpha val="34726"/>
                </a:schemeClr>
              </a:gs>
              <a:gs pos="51000">
                <a:srgbClr val="000000"/>
              </a:gs>
              <a:gs pos="100000">
                <a:schemeClr val="tx1">
                  <a:alpha val="0"/>
                </a:schemeClr>
              </a:gs>
            </a:gsLst>
            <a:lin ang="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7F13D61-09B6-6980-8F5D-EEDC82361283}"/>
              </a:ext>
            </a:extLst>
          </p:cNvPr>
          <p:cNvPicPr>
            <a:picLocks noChangeAspect="1"/>
          </p:cNvPicPr>
          <p:nvPr/>
        </p:nvPicPr>
        <p:blipFill>
          <a:blip r:embed="rId3"/>
          <a:stretch>
            <a:fillRect/>
          </a:stretch>
        </p:blipFill>
        <p:spPr>
          <a:xfrm>
            <a:off x="10116459" y="5718587"/>
            <a:ext cx="1419420" cy="609167"/>
          </a:xfrm>
          <a:prstGeom prst="rect">
            <a:avLst/>
          </a:prstGeom>
        </p:spPr>
      </p:pic>
      <p:sp>
        <p:nvSpPr>
          <p:cNvPr id="11" name="TextBox 10">
            <a:extLst>
              <a:ext uri="{FF2B5EF4-FFF2-40B4-BE49-F238E27FC236}">
                <a16:creationId xmlns:a16="http://schemas.microsoft.com/office/drawing/2014/main" id="{F5A360CD-D3B7-9AC4-E3E3-36101E96C7F3}"/>
              </a:ext>
            </a:extLst>
          </p:cNvPr>
          <p:cNvSpPr txBox="1"/>
          <p:nvPr/>
        </p:nvSpPr>
        <p:spPr>
          <a:xfrm>
            <a:off x="6932428" y="3365165"/>
            <a:ext cx="5173829" cy="523220"/>
          </a:xfrm>
          <a:prstGeom prst="rect">
            <a:avLst/>
          </a:prstGeom>
          <a:noFill/>
        </p:spPr>
        <p:txBody>
          <a:bodyPr wrap="square" rtlCol="0">
            <a:spAutoFit/>
          </a:bodyPr>
          <a:lstStyle/>
          <a:p>
            <a:r>
              <a:rPr lang="en-US" sz="2800" b="1">
                <a:solidFill>
                  <a:schemeClr val="bg1"/>
                </a:solidFill>
                <a:latin typeface="Arial" panose="020B0604020202020204" pitchFamily="34" charset="0"/>
                <a:cs typeface="Arial" panose="020B0604020202020204" pitchFamily="34" charset="0"/>
              </a:rPr>
              <a:t>The End</a:t>
            </a:r>
          </a:p>
        </p:txBody>
      </p:sp>
      <p:pic>
        <p:nvPicPr>
          <p:cNvPr id="14" name="Picture 13" descr="Logo, company name&#10;&#10;Description automatically generated">
            <a:extLst>
              <a:ext uri="{FF2B5EF4-FFF2-40B4-BE49-F238E27FC236}">
                <a16:creationId xmlns:a16="http://schemas.microsoft.com/office/drawing/2014/main" id="{BCBEADD7-02D1-7B5D-58CA-A13D3EE95068}"/>
              </a:ext>
            </a:extLst>
          </p:cNvPr>
          <p:cNvPicPr>
            <a:picLocks noChangeAspect="1"/>
          </p:cNvPicPr>
          <p:nvPr/>
        </p:nvPicPr>
        <p:blipFill>
          <a:blip r:embed="rId4"/>
          <a:stretch>
            <a:fillRect/>
          </a:stretch>
        </p:blipFill>
        <p:spPr>
          <a:xfrm>
            <a:off x="7910773" y="298831"/>
            <a:ext cx="3625106" cy="1917985"/>
          </a:xfrm>
          <a:prstGeom prst="rect">
            <a:avLst/>
          </a:prstGeom>
        </p:spPr>
      </p:pic>
      <p:cxnSp>
        <p:nvCxnSpPr>
          <p:cNvPr id="13" name="Straight Connector 12">
            <a:extLst>
              <a:ext uri="{FF2B5EF4-FFF2-40B4-BE49-F238E27FC236}">
                <a16:creationId xmlns:a16="http://schemas.microsoft.com/office/drawing/2014/main" id="{2875C713-D456-EED2-083E-02A541B5E732}"/>
              </a:ext>
            </a:extLst>
          </p:cNvPr>
          <p:cNvCxnSpPr>
            <a:cxnSpLocks/>
          </p:cNvCxnSpPr>
          <p:nvPr/>
        </p:nvCxnSpPr>
        <p:spPr>
          <a:xfrm>
            <a:off x="6932428" y="4075400"/>
            <a:ext cx="5259569" cy="0"/>
          </a:xfrm>
          <a:prstGeom prst="line">
            <a:avLst/>
          </a:prstGeom>
          <a:ln w="28575">
            <a:solidFill>
              <a:srgbClr val="F265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26945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29">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1">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3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3" name="Picture 35">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4" name="Google Shape;448;p3" descr="A group of people discussing something&#10;&#10;Description automatically generated with low confidence">
            <a:extLst>
              <a:ext uri="{FF2B5EF4-FFF2-40B4-BE49-F238E27FC236}">
                <a16:creationId xmlns:a16="http://schemas.microsoft.com/office/drawing/2014/main" id="{BE62CD9C-DDE5-53C6-CAFA-2B5840179D3E}"/>
              </a:ext>
            </a:extLst>
          </p:cNvPr>
          <p:cNvPicPr preferRelativeResize="0">
            <a:picLocks/>
          </p:cNvPicPr>
          <p:nvPr/>
        </p:nvPicPr>
        <p:blipFill rotWithShape="1">
          <a:blip r:embed="rId3">
            <a:alphaModFix amt="60000"/>
          </a:blip>
          <a:srcRect r="25"/>
          <a:stretch/>
        </p:blipFill>
        <p:spPr>
          <a:xfrm>
            <a:off x="20" y="10"/>
            <a:ext cx="12188932" cy="6857990"/>
          </a:xfrm>
          <a:prstGeom prst="rect">
            <a:avLst/>
          </a:prstGeom>
          <a:noFill/>
        </p:spPr>
      </p:pic>
      <p:sp>
        <p:nvSpPr>
          <p:cNvPr id="2" name="Title 1">
            <a:extLst>
              <a:ext uri="{FF2B5EF4-FFF2-40B4-BE49-F238E27FC236}">
                <a16:creationId xmlns:a16="http://schemas.microsoft.com/office/drawing/2014/main" id="{70C156F8-C0AA-504E-F62F-3F72AE22CB59}"/>
              </a:ext>
            </a:extLst>
          </p:cNvPr>
          <p:cNvSpPr>
            <a:spLocks noGrp="1"/>
          </p:cNvSpPr>
          <p:nvPr>
            <p:ph type="title"/>
          </p:nvPr>
        </p:nvSpPr>
        <p:spPr>
          <a:xfrm>
            <a:off x="1191965" y="552807"/>
            <a:ext cx="9801854" cy="2790331"/>
          </a:xfrm>
        </p:spPr>
        <p:txBody>
          <a:bodyPr anchor="b">
            <a:normAutofit/>
          </a:bodyPr>
          <a:lstStyle/>
          <a:p>
            <a:pPr algn="ctr"/>
            <a:r>
              <a:rPr lang="en-ZA" sz="4800">
                <a:solidFill>
                  <a:srgbClr val="FFFFFF"/>
                </a:solidFill>
              </a:rPr>
              <a:t>Consultation </a:t>
            </a:r>
            <a:endParaRPr lang="en-ZA" sz="4800" dirty="0">
              <a:solidFill>
                <a:srgbClr val="FFFFFF"/>
              </a:solidFill>
            </a:endParaRPr>
          </a:p>
        </p:txBody>
      </p:sp>
    </p:spTree>
    <p:extLst>
      <p:ext uri="{BB962C8B-B14F-4D97-AF65-F5344CB8AC3E}">
        <p14:creationId xmlns:p14="http://schemas.microsoft.com/office/powerpoint/2010/main" val="77334012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4"/>
          <p:cNvSpPr/>
          <p:nvPr/>
        </p:nvSpPr>
        <p:spPr>
          <a:xfrm>
            <a:off x="0" y="1"/>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6" name="Google Shape;456;p4"/>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57" name="Google Shape;457;p4"/>
          <p:cNvGrpSpPr/>
          <p:nvPr/>
        </p:nvGrpSpPr>
        <p:grpSpPr>
          <a:xfrm>
            <a:off x="1303402" y="3985"/>
            <a:ext cx="9772765" cy="6858000"/>
            <a:chOff x="1303402" y="3985"/>
            <a:chExt cx="9772765" cy="6858000"/>
          </a:xfrm>
        </p:grpSpPr>
        <p:sp>
          <p:nvSpPr>
            <p:cNvPr id="458" name="Google Shape;458;p4"/>
            <p:cNvSpPr/>
            <p:nvPr/>
          </p:nvSpPr>
          <p:spPr>
            <a:xfrm>
              <a:off x="1560551" y="3985"/>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4"/>
            <p:cNvSpPr/>
            <p:nvPr/>
          </p:nvSpPr>
          <p:spPr>
            <a:xfrm>
              <a:off x="1659468" y="3985"/>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4"/>
            <p:cNvSpPr/>
            <p:nvPr/>
          </p:nvSpPr>
          <p:spPr>
            <a:xfrm>
              <a:off x="1648217" y="3985"/>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4"/>
            <p:cNvSpPr/>
            <p:nvPr/>
          </p:nvSpPr>
          <p:spPr>
            <a:xfrm>
              <a:off x="1629061" y="3985"/>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4"/>
            <p:cNvSpPr/>
            <p:nvPr/>
          </p:nvSpPr>
          <p:spPr>
            <a:xfrm>
              <a:off x="1303402" y="3985"/>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4"/>
            <p:cNvSpPr/>
            <p:nvPr/>
          </p:nvSpPr>
          <p:spPr>
            <a:xfrm>
              <a:off x="1318434" y="3985"/>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4"/>
            <p:cNvSpPr/>
            <p:nvPr/>
          </p:nvSpPr>
          <p:spPr>
            <a:xfrm>
              <a:off x="1308320" y="3985"/>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65" name="Google Shape;465;p4"/>
          <p:cNvSpPr txBox="1">
            <a:spLocks noGrp="1"/>
          </p:cNvSpPr>
          <p:nvPr>
            <p:ph type="title"/>
          </p:nvPr>
        </p:nvSpPr>
        <p:spPr>
          <a:xfrm>
            <a:off x="3215729" y="1764407"/>
            <a:ext cx="5760846" cy="231031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2"/>
              </a:buClr>
              <a:buSzPts val="8000"/>
              <a:buFont typeface="Calibri"/>
              <a:buNone/>
            </a:pPr>
            <a:r>
              <a:rPr lang="en-US" sz="8000">
                <a:solidFill>
                  <a:schemeClr val="dk2"/>
                </a:solidFill>
                <a:latin typeface="Calibri"/>
                <a:ea typeface="Calibri"/>
                <a:cs typeface="Calibri"/>
                <a:sym typeface="Calibri"/>
              </a:rPr>
              <a:t>Joburg Water</a:t>
            </a:r>
            <a:endParaRPr/>
          </a:p>
        </p:txBody>
      </p:sp>
    </p:spTree>
    <p:extLst>
      <p:ext uri="{BB962C8B-B14F-4D97-AF65-F5344CB8AC3E}">
        <p14:creationId xmlns:p14="http://schemas.microsoft.com/office/powerpoint/2010/main" val="239572246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700"/>
                                        <p:tgtEl>
                                          <p:spTgt spid="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painted factory">
            <a:extLst>
              <a:ext uri="{FF2B5EF4-FFF2-40B4-BE49-F238E27FC236}">
                <a16:creationId xmlns:a16="http://schemas.microsoft.com/office/drawing/2014/main" id="{5233C304-0837-3EED-5061-5C1DD989B774}"/>
              </a:ext>
            </a:extLst>
          </p:cNvPr>
          <p:cNvPicPr>
            <a:picLocks noChangeAspect="1"/>
          </p:cNvPicPr>
          <p:nvPr/>
        </p:nvPicPr>
        <p:blipFill rotWithShape="1">
          <a:blip r:embed="rId2"/>
          <a:srcRect t="11340" r="1" b="1"/>
          <a:stretch/>
        </p:blipFill>
        <p:spPr>
          <a:xfrm>
            <a:off x="603671" y="-1"/>
            <a:ext cx="11588329" cy="6857999"/>
          </a:xfrm>
          <a:prstGeom prst="rect">
            <a:avLst/>
          </a:prstGeom>
        </p:spPr>
      </p:pic>
      <p:sp>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9A7F1-F1BA-3162-7C33-6C857549AA2A}"/>
              </a:ext>
            </a:extLst>
          </p:cNvPr>
          <p:cNvSpPr>
            <a:spLocks noGrp="1"/>
          </p:cNvSpPr>
          <p:nvPr>
            <p:ph type="title"/>
          </p:nvPr>
        </p:nvSpPr>
        <p:spPr>
          <a:xfrm>
            <a:off x="1166649" y="721805"/>
            <a:ext cx="3874686" cy="2147520"/>
          </a:xfrm>
        </p:spPr>
        <p:txBody>
          <a:bodyPr>
            <a:normAutofit/>
          </a:bodyPr>
          <a:lstStyle/>
          <a:p>
            <a:pPr algn="ctr"/>
            <a:r>
              <a:rPr lang="en-ZA" dirty="0"/>
              <a:t>Joburg water project </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6"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676A63-BEB2-58D1-2C63-54DBE42FCD06}"/>
              </a:ext>
            </a:extLst>
          </p:cNvPr>
          <p:cNvSpPr>
            <a:spLocks noGrp="1"/>
          </p:cNvSpPr>
          <p:nvPr>
            <p:ph idx="1"/>
          </p:nvPr>
        </p:nvSpPr>
        <p:spPr>
          <a:xfrm>
            <a:off x="1166649" y="3379979"/>
            <a:ext cx="3874685" cy="3186359"/>
          </a:xfrm>
        </p:spPr>
        <p:txBody>
          <a:bodyPr anchor="ctr">
            <a:normAutofit/>
          </a:bodyPr>
          <a:lstStyle/>
          <a:p>
            <a:pPr marL="0" indent="0">
              <a:buNone/>
            </a:pPr>
            <a:endParaRPr lang="en-ZA" sz="1800" dirty="0"/>
          </a:p>
          <a:p>
            <a:endParaRPr lang="en-ZA" sz="1800" dirty="0"/>
          </a:p>
          <a:p>
            <a:endParaRPr lang="en-ZA" sz="1800" dirty="0"/>
          </a:p>
        </p:txBody>
      </p:sp>
      <p:graphicFrame>
        <p:nvGraphicFramePr>
          <p:cNvPr id="5" name="Content Placeholder 4">
            <a:extLst>
              <a:ext uri="{FF2B5EF4-FFF2-40B4-BE49-F238E27FC236}">
                <a16:creationId xmlns:a16="http://schemas.microsoft.com/office/drawing/2014/main" id="{9473FBF0-C3E3-2647-C724-8E971A419776}"/>
              </a:ext>
            </a:extLst>
          </p:cNvPr>
          <p:cNvGraphicFramePr>
            <a:graphicFrameLocks/>
          </p:cNvGraphicFramePr>
          <p:nvPr>
            <p:extLst>
              <p:ext uri="{D42A27DB-BD31-4B8C-83A1-F6EECF244321}">
                <p14:modId xmlns:p14="http://schemas.microsoft.com/office/powerpoint/2010/main" val="3369818906"/>
              </p:ext>
            </p:extLst>
          </p:nvPr>
        </p:nvGraphicFramePr>
        <p:xfrm>
          <a:off x="1" y="2173884"/>
          <a:ext cx="4230356" cy="3624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A7F81020-4D5C-F873-9D3D-80E5C73FC9F7}"/>
              </a:ext>
            </a:extLst>
          </p:cNvPr>
          <p:cNvGraphicFramePr/>
          <p:nvPr>
            <p:extLst>
              <p:ext uri="{D42A27DB-BD31-4B8C-83A1-F6EECF244321}">
                <p14:modId xmlns:p14="http://schemas.microsoft.com/office/powerpoint/2010/main" val="2032627047"/>
              </p:ext>
            </p:extLst>
          </p:nvPr>
        </p:nvGraphicFramePr>
        <p:xfrm>
          <a:off x="5002901" y="2197419"/>
          <a:ext cx="7033330" cy="36501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4188106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7"/>
        <p:cNvGrpSpPr/>
        <p:nvPr/>
      </p:nvGrpSpPr>
      <p:grpSpPr>
        <a:xfrm>
          <a:off x="0" y="0"/>
          <a:ext cx="0" cy="0"/>
          <a:chOff x="0" y="0"/>
          <a:chExt cx="0" cy="0"/>
        </a:xfrm>
      </p:grpSpPr>
      <p:sp>
        <p:nvSpPr>
          <p:cNvPr id="538" name="Google Shape;538;p6"/>
          <p:cNvSpPr/>
          <p:nvPr/>
        </p:nvSpPr>
        <p:spPr>
          <a:xfrm>
            <a:off x="0" y="167428"/>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6"/>
          <p:cNvSpPr txBox="1">
            <a:spLocks noGrp="1"/>
          </p:cNvSpPr>
          <p:nvPr>
            <p:ph type="body" idx="1"/>
          </p:nvPr>
        </p:nvSpPr>
        <p:spPr>
          <a:xfrm>
            <a:off x="762911" y="1426487"/>
            <a:ext cx="3429000" cy="431878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ct val="100000"/>
              <a:buNone/>
            </a:pPr>
            <a:br>
              <a:rPr lang="en-US" sz="1600" b="0" dirty="0"/>
            </a:br>
            <a:br>
              <a:rPr lang="en-US" sz="1600" b="0" dirty="0"/>
            </a:b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Big data</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Smart sensors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Advanced data analytics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Machine learning</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AI</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Robotics</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Digital Twin</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Cyber-physical systems </a:t>
            </a:r>
            <a:endParaRPr sz="1600" b="0" dirty="0"/>
          </a:p>
          <a:p>
            <a:pPr marL="285750" lvl="0" indent="-285750" rtl="0">
              <a:lnSpc>
                <a:spcPct val="90000"/>
              </a:lnSpc>
              <a:spcBef>
                <a:spcPts val="350"/>
              </a:spcBef>
              <a:spcAft>
                <a:spcPts val="0"/>
              </a:spcAft>
              <a:buSzPct val="100000"/>
              <a:buFont typeface="Wingdings" panose="05000000000000000000" pitchFamily="2" charset="2"/>
              <a:buChar char="§"/>
            </a:pPr>
            <a:r>
              <a:rPr lang="en-US" sz="1800" b="0" i="0" u="none" strike="noStrike" dirty="0">
                <a:solidFill>
                  <a:srgbClr val="000000"/>
                </a:solidFill>
                <a:latin typeface="Calibri"/>
                <a:ea typeface="Calibri"/>
                <a:cs typeface="Calibri"/>
                <a:sym typeface="Calibri"/>
              </a:rPr>
              <a:t>Internet of Things</a:t>
            </a:r>
            <a:endParaRPr sz="1600" b="0" dirty="0"/>
          </a:p>
          <a:p>
            <a:pPr marL="0" lvl="0" indent="0" algn="l" rtl="0">
              <a:lnSpc>
                <a:spcPct val="90000"/>
              </a:lnSpc>
              <a:spcBef>
                <a:spcPts val="1000"/>
              </a:spcBef>
              <a:spcAft>
                <a:spcPts val="0"/>
              </a:spcAft>
              <a:buSzPct val="100000"/>
              <a:buNone/>
            </a:pPr>
            <a:br>
              <a:rPr lang="en-US" sz="1600" dirty="0"/>
            </a:br>
            <a:endParaRPr sz="2200" dirty="0"/>
          </a:p>
        </p:txBody>
      </p:sp>
      <p:pic>
        <p:nvPicPr>
          <p:cNvPr id="542" name="Google Shape;542;p6" descr="Diagram&#10;&#10;Description automatically generated"/>
          <p:cNvPicPr preferRelativeResize="0"/>
          <p:nvPr/>
        </p:nvPicPr>
        <p:blipFill rotWithShape="1">
          <a:blip r:embed="rId3">
            <a:alphaModFix/>
          </a:blip>
          <a:srcRect/>
          <a:stretch/>
        </p:blipFill>
        <p:spPr>
          <a:xfrm>
            <a:off x="4690872" y="1426487"/>
            <a:ext cx="6903720" cy="5264085"/>
          </a:xfrm>
          <a:prstGeom prst="rect">
            <a:avLst/>
          </a:prstGeom>
          <a:noFill/>
          <a:ln>
            <a:noFill/>
          </a:ln>
        </p:spPr>
      </p:pic>
      <p:sp>
        <p:nvSpPr>
          <p:cNvPr id="2" name="TextBox 1">
            <a:extLst>
              <a:ext uri="{FF2B5EF4-FFF2-40B4-BE49-F238E27FC236}">
                <a16:creationId xmlns:a16="http://schemas.microsoft.com/office/drawing/2014/main" id="{A98A4447-512F-BD57-BDD4-CF9621882546}"/>
              </a:ext>
            </a:extLst>
          </p:cNvPr>
          <p:cNvSpPr txBox="1"/>
          <p:nvPr/>
        </p:nvSpPr>
        <p:spPr>
          <a:xfrm>
            <a:off x="2668196" y="414523"/>
            <a:ext cx="6645486" cy="677108"/>
          </a:xfrm>
          <a:prstGeom prst="rect">
            <a:avLst/>
          </a:prstGeom>
          <a:noFill/>
        </p:spPr>
        <p:txBody>
          <a:bodyPr wrap="square" rtlCol="0">
            <a:spAutoFit/>
          </a:bodyPr>
          <a:lstStyle/>
          <a:p>
            <a:pPr algn="r"/>
            <a:r>
              <a:rPr lang="en-US" sz="2000" b="1" i="0" strike="noStrike" dirty="0">
                <a:solidFill>
                  <a:srgbClr val="EF6436"/>
                </a:solidFill>
                <a:latin typeface="+mj-lt"/>
                <a:ea typeface="Calibri"/>
                <a:cs typeface="Calibri"/>
                <a:sym typeface="Calibri"/>
              </a:rPr>
              <a:t>The 4IR Framework for Water Distribution Network</a:t>
            </a:r>
            <a:endParaRPr lang="en-US" sz="2000" b="1" dirty="0">
              <a:solidFill>
                <a:srgbClr val="EF6436"/>
              </a:solidFill>
              <a:latin typeface="+mj-lt"/>
            </a:endParaRPr>
          </a:p>
          <a:p>
            <a:pPr algn="r"/>
            <a:endParaRPr lang="en-ZA" dirty="0">
              <a:latin typeface="+mj-lt"/>
            </a:endParaRPr>
          </a:p>
        </p:txBody>
      </p:sp>
    </p:spTree>
    <p:extLst>
      <p:ext uri="{BB962C8B-B14F-4D97-AF65-F5344CB8AC3E}">
        <p14:creationId xmlns:p14="http://schemas.microsoft.com/office/powerpoint/2010/main" val="3812888406"/>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6"/>
        <p:cNvGrpSpPr/>
        <p:nvPr/>
      </p:nvGrpSpPr>
      <p:grpSpPr>
        <a:xfrm>
          <a:off x="0" y="0"/>
          <a:ext cx="0" cy="0"/>
          <a:chOff x="0" y="0"/>
          <a:chExt cx="0" cy="0"/>
        </a:xfrm>
      </p:grpSpPr>
      <p:sp>
        <p:nvSpPr>
          <p:cNvPr id="547" name="Google Shape;547;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7"/>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7"/>
          <p:cNvSpPr txBox="1">
            <a:spLocks noGrp="1"/>
          </p:cNvSpPr>
          <p:nvPr>
            <p:ph type="body" idx="1"/>
          </p:nvPr>
        </p:nvSpPr>
        <p:spPr>
          <a:xfrm>
            <a:off x="556325" y="2030474"/>
            <a:ext cx="3429000" cy="4137911"/>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ct val="100000"/>
              <a:buNone/>
            </a:pPr>
            <a:endParaRPr sz="1600" b="1" dirty="0"/>
          </a:p>
          <a:p>
            <a:pPr marL="0" lvl="0" indent="0" algn="l" rtl="0">
              <a:lnSpc>
                <a:spcPct val="90000"/>
              </a:lnSpc>
              <a:spcBef>
                <a:spcPts val="1000"/>
              </a:spcBef>
              <a:spcAft>
                <a:spcPts val="0"/>
              </a:spcAft>
              <a:buSzPct val="100000"/>
              <a:buNone/>
            </a:pPr>
            <a:br>
              <a:rPr lang="en-US" sz="1600" dirty="0"/>
            </a:br>
            <a:r>
              <a:rPr lang="en-US" sz="1800" b="0" i="0" u="none" strike="noStrike" dirty="0">
                <a:solidFill>
                  <a:srgbClr val="000000"/>
                </a:solidFill>
                <a:latin typeface="Calibri"/>
                <a:ea typeface="Calibri"/>
                <a:cs typeface="Calibri"/>
                <a:sym typeface="Calibri"/>
              </a:rPr>
              <a:t>Effective water digitalization drives alignment and integration which improves combined water infrastructure or related processes; enables integration and management of horizontal and vertical value chains in enterprise operations; and requires interface amongst applied systems premised on highly specialized user interface and software combined into digital networks, to formulate entirely new system functionality platforms.</a:t>
            </a:r>
            <a:endParaRPr sz="2200" dirty="0"/>
          </a:p>
        </p:txBody>
      </p:sp>
      <p:pic>
        <p:nvPicPr>
          <p:cNvPr id="551" name="Google Shape;551;p7" descr="Graphical user interface, application&#10;&#10;Description automatically generated"/>
          <p:cNvPicPr preferRelativeResize="0"/>
          <p:nvPr/>
        </p:nvPicPr>
        <p:blipFill rotWithShape="1">
          <a:blip r:embed="rId3">
            <a:alphaModFix/>
          </a:blip>
          <a:srcRect/>
          <a:stretch/>
        </p:blipFill>
        <p:spPr>
          <a:xfrm>
            <a:off x="4541650" y="2164226"/>
            <a:ext cx="6903720" cy="4004159"/>
          </a:xfrm>
          <a:prstGeom prst="rect">
            <a:avLst/>
          </a:prstGeom>
          <a:noFill/>
          <a:ln>
            <a:noFill/>
          </a:ln>
        </p:spPr>
      </p:pic>
      <p:sp>
        <p:nvSpPr>
          <p:cNvPr id="2" name="TextBox 1">
            <a:extLst>
              <a:ext uri="{FF2B5EF4-FFF2-40B4-BE49-F238E27FC236}">
                <a16:creationId xmlns:a16="http://schemas.microsoft.com/office/drawing/2014/main" id="{2DAA3B2C-2FE4-1906-A59B-98BE5E3241E3}"/>
              </a:ext>
            </a:extLst>
          </p:cNvPr>
          <p:cNvSpPr txBox="1"/>
          <p:nvPr/>
        </p:nvSpPr>
        <p:spPr>
          <a:xfrm>
            <a:off x="3010486" y="520505"/>
            <a:ext cx="6457071" cy="954107"/>
          </a:xfrm>
          <a:prstGeom prst="rect">
            <a:avLst/>
          </a:prstGeom>
          <a:noFill/>
        </p:spPr>
        <p:txBody>
          <a:bodyPr wrap="square" rtlCol="0">
            <a:spAutoFit/>
          </a:bodyPr>
          <a:lstStyle/>
          <a:p>
            <a:pPr algn="ctr"/>
            <a:r>
              <a:rPr lang="en-US" sz="2800" b="1" dirty="0">
                <a:solidFill>
                  <a:srgbClr val="EF6436"/>
                </a:solidFill>
              </a:rPr>
              <a:t>Joburg Water Integrated Business Model</a:t>
            </a:r>
            <a:endParaRPr lang="en-ZA" sz="2800" b="1" dirty="0">
              <a:solidFill>
                <a:srgbClr val="EF6436"/>
              </a:solidFill>
            </a:endParaRPr>
          </a:p>
        </p:txBody>
      </p:sp>
    </p:spTree>
    <p:extLst>
      <p:ext uri="{BB962C8B-B14F-4D97-AF65-F5344CB8AC3E}">
        <p14:creationId xmlns:p14="http://schemas.microsoft.com/office/powerpoint/2010/main" val="403999259"/>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8"/>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7" name="Google Shape;557;p8" descr="Oil refinery against blue sky"/>
          <p:cNvPicPr preferRelativeResize="0"/>
          <p:nvPr/>
        </p:nvPicPr>
        <p:blipFill rotWithShape="1">
          <a:blip r:embed="rId3">
            <a:alphaModFix/>
          </a:blip>
          <a:srcRect/>
          <a:stretch/>
        </p:blipFill>
        <p:spPr>
          <a:xfrm>
            <a:off x="-3047" y="10"/>
            <a:ext cx="12191999" cy="6857990"/>
          </a:xfrm>
          <a:prstGeom prst="rect">
            <a:avLst/>
          </a:prstGeom>
          <a:noFill/>
          <a:ln>
            <a:noFill/>
          </a:ln>
        </p:spPr>
      </p:pic>
      <p:sp>
        <p:nvSpPr>
          <p:cNvPr id="558" name="Google Shape;558;p8"/>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8"/>
          <p:cNvSpPr txBox="1">
            <a:spLocks noGrp="1"/>
          </p:cNvSpPr>
          <p:nvPr>
            <p:ph type="title"/>
          </p:nvPr>
        </p:nvSpPr>
        <p:spPr>
          <a:xfrm>
            <a:off x="1097280" y="325550"/>
            <a:ext cx="10058400" cy="3574778"/>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8800"/>
              <a:buFont typeface="Calibri"/>
              <a:buNone/>
            </a:pPr>
            <a:r>
              <a:rPr lang="en-US" sz="8800">
                <a:solidFill>
                  <a:srgbClr val="FFFFFF"/>
                </a:solidFill>
                <a:latin typeface="Calibri"/>
                <a:ea typeface="Calibri"/>
                <a:cs typeface="Calibri"/>
                <a:sym typeface="Calibri"/>
              </a:rPr>
              <a:t>Rand Refinery</a:t>
            </a:r>
            <a:endParaRPr/>
          </a:p>
        </p:txBody>
      </p:sp>
    </p:spTree>
    <p:extLst>
      <p:ext uri="{BB962C8B-B14F-4D97-AF65-F5344CB8AC3E}">
        <p14:creationId xmlns:p14="http://schemas.microsoft.com/office/powerpoint/2010/main" val="2203449820"/>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7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ew men working on a machine&#10;&#10;Description automatically generated with low confidence">
            <a:extLst>
              <a:ext uri="{FF2B5EF4-FFF2-40B4-BE49-F238E27FC236}">
                <a16:creationId xmlns:a16="http://schemas.microsoft.com/office/drawing/2014/main" id="{50D1D63B-4C46-9596-2094-8A9BF4696602}"/>
              </a:ext>
            </a:extLst>
          </p:cNvPr>
          <p:cNvPicPr>
            <a:picLocks noChangeAspect="1"/>
          </p:cNvPicPr>
          <p:nvPr/>
        </p:nvPicPr>
        <p:blipFill rotWithShape="1">
          <a:blip r:embed="rId2"/>
          <a:srcRect l="6236"/>
          <a:stretch/>
        </p:blipFill>
        <p:spPr>
          <a:xfrm>
            <a:off x="1" y="10"/>
            <a:ext cx="9669642" cy="6857990"/>
          </a:xfrm>
          <a:prstGeom prst="rect">
            <a:avLst/>
          </a:prstGeom>
        </p:spPr>
      </p:pic>
      <p:sp>
        <p:nvSpPr>
          <p:cNvPr id="30"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16E818-9F08-C901-8181-96107A5B5B76}"/>
              </a:ext>
            </a:extLst>
          </p:cNvPr>
          <p:cNvSpPr>
            <a:spLocks noGrp="1"/>
          </p:cNvSpPr>
          <p:nvPr>
            <p:ph type="title"/>
          </p:nvPr>
        </p:nvSpPr>
        <p:spPr>
          <a:xfrm>
            <a:off x="7682532" y="148308"/>
            <a:ext cx="4506419" cy="1899912"/>
          </a:xfrm>
        </p:spPr>
        <p:txBody>
          <a:bodyPr>
            <a:normAutofit fontScale="90000"/>
          </a:bodyPr>
          <a:lstStyle/>
          <a:p>
            <a:r>
              <a:rPr lang="en-ZA" sz="4000" dirty="0"/>
              <a:t>Rand refinery Digital Maturity Consulting</a:t>
            </a:r>
            <a:br>
              <a:rPr lang="en-ZA" sz="4000" dirty="0"/>
            </a:br>
            <a:endParaRPr lang="en-ZA" sz="4000" dirty="0"/>
          </a:p>
        </p:txBody>
      </p:sp>
      <p:graphicFrame>
        <p:nvGraphicFramePr>
          <p:cNvPr id="5" name="Content Placeholder 2">
            <a:extLst>
              <a:ext uri="{FF2B5EF4-FFF2-40B4-BE49-F238E27FC236}">
                <a16:creationId xmlns:a16="http://schemas.microsoft.com/office/drawing/2014/main" id="{833CEFBE-E03E-11B6-23D3-C15B6BB3E232}"/>
              </a:ext>
            </a:extLst>
          </p:cNvPr>
          <p:cNvGraphicFramePr>
            <a:graphicFrameLocks noGrp="1"/>
          </p:cNvGraphicFramePr>
          <p:nvPr>
            <p:ph idx="1"/>
            <p:extLst>
              <p:ext uri="{D42A27DB-BD31-4B8C-83A1-F6EECF244321}">
                <p14:modId xmlns:p14="http://schemas.microsoft.com/office/powerpoint/2010/main" val="2441233385"/>
              </p:ext>
            </p:extLst>
          </p:nvPr>
        </p:nvGraphicFramePr>
        <p:xfrm>
          <a:off x="7531610" y="1545996"/>
          <a:ext cx="4431004" cy="5147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5254481"/>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theme/theme1.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Custom 9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BS Only (Black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JBS Only (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JBS black (Co-brand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JBS Only (Black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JBS Only (Black backgroun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UJ">
  <a:themeElements>
    <a:clrScheme name="UJ">
      <a:dk1>
        <a:srgbClr val="3C3C3C"/>
      </a:dk1>
      <a:lt1>
        <a:srgbClr val="FFFFFF"/>
      </a:lt1>
      <a:dk2>
        <a:srgbClr val="3C3C3C"/>
      </a:dk2>
      <a:lt2>
        <a:srgbClr val="A7A7A7"/>
      </a:lt2>
      <a:accent1>
        <a:srgbClr val="26003B"/>
      </a:accent1>
      <a:accent2>
        <a:srgbClr val="D95900"/>
      </a:accent2>
      <a:accent3>
        <a:srgbClr val="3C3C3C"/>
      </a:accent3>
      <a:accent4>
        <a:srgbClr val="E98837"/>
      </a:accent4>
      <a:accent5>
        <a:srgbClr val="A7A7A7"/>
      </a:accent5>
      <a:accent6>
        <a:srgbClr val="93809D"/>
      </a:accent6>
      <a:hlink>
        <a:srgbClr val="3C3C3C"/>
      </a:hlink>
      <a:folHlink>
        <a:srgbClr val="A7A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27192</TotalTime>
  <Words>585</Words>
  <Application>Microsoft Office PowerPoint</Application>
  <PresentationFormat>Widescreen</PresentationFormat>
  <Paragraphs>113</Paragraphs>
  <Slides>29</Slides>
  <Notes>17</Notes>
  <HiddenSlides>0</HiddenSlides>
  <MMClips>0</MMClips>
  <ScaleCrop>false</ScaleCrop>
  <HeadingPairs>
    <vt:vector size="8" baseType="variant">
      <vt:variant>
        <vt:lpstr>Fonts Used</vt:lpstr>
      </vt:variant>
      <vt:variant>
        <vt:i4>6</vt:i4>
      </vt:variant>
      <vt:variant>
        <vt:lpstr>Theme</vt:lpstr>
      </vt:variant>
      <vt:variant>
        <vt:i4>8</vt:i4>
      </vt:variant>
      <vt:variant>
        <vt:lpstr>Embedded OLE Servers</vt:lpstr>
      </vt:variant>
      <vt:variant>
        <vt:i4>1</vt:i4>
      </vt:variant>
      <vt:variant>
        <vt:lpstr>Slide Titles</vt:lpstr>
      </vt:variant>
      <vt:variant>
        <vt:i4>29</vt:i4>
      </vt:variant>
    </vt:vector>
  </HeadingPairs>
  <TitlesOfParts>
    <vt:vector size="44" baseType="lpstr">
      <vt:lpstr>Arial</vt:lpstr>
      <vt:lpstr>Calibri</vt:lpstr>
      <vt:lpstr>Calibri Light</vt:lpstr>
      <vt:lpstr>Noto Sans Symbols</vt:lpstr>
      <vt:lpstr>Times New Roman</vt:lpstr>
      <vt:lpstr>Wingdings</vt:lpstr>
      <vt:lpstr>UJ</vt:lpstr>
      <vt:lpstr>JBS Only (Black background)</vt:lpstr>
      <vt:lpstr>JBS Only (White background)</vt:lpstr>
      <vt:lpstr>JBS black (Co-branding)</vt:lpstr>
      <vt:lpstr>Custom Design</vt:lpstr>
      <vt:lpstr>JBS Only (Black background)</vt:lpstr>
      <vt:lpstr>JBS Only (Black background)</vt:lpstr>
      <vt:lpstr>UJ</vt:lpstr>
      <vt:lpstr>Visio.Drawing.15</vt:lpstr>
      <vt:lpstr>PowerPoint Presentation</vt:lpstr>
      <vt:lpstr> Projects</vt:lpstr>
      <vt:lpstr>Consultation </vt:lpstr>
      <vt:lpstr>Joburg Water</vt:lpstr>
      <vt:lpstr>Joburg water project </vt:lpstr>
      <vt:lpstr>PowerPoint Presentation</vt:lpstr>
      <vt:lpstr>PowerPoint Presentation</vt:lpstr>
      <vt:lpstr>Rand Refinery</vt:lpstr>
      <vt:lpstr>Rand refinery Digital Maturity Consulting </vt:lpstr>
      <vt:lpstr>           Spaghetti Integration of Standalone Business Systems</vt:lpstr>
      <vt:lpstr>Rand Refinery (Systems integration)</vt:lpstr>
      <vt:lpstr>PowerPoint Presentation</vt:lpstr>
      <vt:lpstr>Education and Training</vt:lpstr>
      <vt:lpstr>Work Readiness Programme</vt:lpstr>
      <vt:lpstr>Accenture and UJ collaboration: Work readiness program for postgraduate students  </vt:lpstr>
      <vt:lpstr>PowerPoint Presentation</vt:lpstr>
      <vt:lpstr>Accenture and UJ collaboration: Work readiness programme.</vt:lpstr>
      <vt:lpstr>SETAs</vt:lpstr>
      <vt:lpstr>Food and Beverage SETA and UJ collaboration in SME development</vt:lpstr>
      <vt:lpstr>Bank Seta Project – Rural development  </vt:lpstr>
      <vt:lpstr>FoodBev SETA Data Analysis</vt:lpstr>
      <vt:lpstr>                               FoodBev SETA Data Analysis</vt:lpstr>
      <vt:lpstr>PowerPoint Presentation</vt:lpstr>
      <vt:lpstr>PowerPoint Presentation</vt:lpstr>
      <vt:lpstr>PowerPoint Presentation</vt:lpstr>
      <vt:lpstr>PowerPoint Presentation</vt:lpstr>
      <vt:lpstr>Smart Systems &amp; Applications</vt:lpstr>
      <vt:lpstr>Applications Developed For SMME: FoodBev</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dc:creator>
  <cp:lastModifiedBy>Tshukudu, Christian</cp:lastModifiedBy>
  <cp:revision>540</cp:revision>
  <dcterms:created xsi:type="dcterms:W3CDTF">2016-08-29T16:05:45Z</dcterms:created>
  <dcterms:modified xsi:type="dcterms:W3CDTF">2022-11-30T09:00:34Z</dcterms:modified>
</cp:coreProperties>
</file>